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82981C7-54DE-4F19-9F37-ECF93C7CF96C}" type="datetimeFigureOut">
              <a:rPr lang="hr-HR" smtClean="0"/>
              <a:pPr/>
              <a:t>5.2.2014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0F9E1F-A399-4478-86F5-0741D8619E8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75656" y="148478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hr-HR" sz="6600" dirty="0" smtClean="0">
                <a:latin typeface="Goudy Stout" pitchFamily="18" charset="0"/>
              </a:rPr>
              <a:t> </a:t>
            </a:r>
            <a:r>
              <a:rPr lang="hr-HR" sz="7300" dirty="0" smtClean="0">
                <a:solidFill>
                  <a:srgbClr val="92D050"/>
                </a:solidFill>
                <a:latin typeface="Goudy Stout" pitchFamily="18" charset="0"/>
              </a:rPr>
              <a:t>KVIZ</a:t>
            </a:r>
            <a:r>
              <a:rPr lang="hr-HR" sz="7300" dirty="0" smtClean="0">
                <a:latin typeface="Goudy Stout" pitchFamily="18" charset="0"/>
              </a:rPr>
              <a:t> </a:t>
            </a:r>
            <a:r>
              <a:rPr lang="hr-HR" sz="7300" dirty="0" smtClean="0">
                <a:solidFill>
                  <a:srgbClr val="00B0F0"/>
                </a:solidFill>
                <a:latin typeface="Goudy Stout" pitchFamily="18" charset="0"/>
              </a:rPr>
              <a:t>O</a:t>
            </a:r>
            <a:r>
              <a:rPr lang="hr-HR" sz="7300" dirty="0" smtClean="0">
                <a:latin typeface="Goudy Stout" pitchFamily="18" charset="0"/>
              </a:rPr>
              <a:t>      </a:t>
            </a:r>
            <a:r>
              <a:rPr lang="hr-HR" sz="7300" dirty="0" smtClean="0">
                <a:solidFill>
                  <a:srgbClr val="7030A0"/>
                </a:solidFill>
                <a:latin typeface="Goudy Stout" pitchFamily="18" charset="0"/>
              </a:rPr>
              <a:t>CVIJEĆU</a:t>
            </a:r>
            <a:endParaRPr lang="hr-HR" sz="7300" dirty="0">
              <a:solidFill>
                <a:srgbClr val="7030A0"/>
              </a:solidFill>
              <a:latin typeface="Goudy Stout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7406640" cy="1752600"/>
          </a:xfrm>
        </p:spPr>
        <p:txBody>
          <a:bodyPr>
            <a:normAutofit/>
          </a:bodyPr>
          <a:lstStyle/>
          <a:p>
            <a:r>
              <a:rPr lang="hr-HR" sz="8000" dirty="0" smtClean="0"/>
              <a:t>    </a:t>
            </a:r>
            <a:r>
              <a:rPr lang="hr-HR" sz="8000" dirty="0" smtClean="0">
                <a:latin typeface="Cooper Black" pitchFamily="18" charset="0"/>
              </a:rPr>
              <a:t>SRETNO! </a:t>
            </a:r>
            <a:endParaRPr lang="hr-HR" sz="8000" dirty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31640" y="1412776"/>
            <a:ext cx="69605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NETOČNO !</a:t>
            </a:r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Slika 2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933056"/>
            <a:ext cx="2085975" cy="2190750"/>
          </a:xfrm>
          <a:prstGeom prst="rect">
            <a:avLst/>
          </a:prstGeom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5796136" y="4365104"/>
            <a:ext cx="1584176" cy="13681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Koji </a:t>
            </a:r>
            <a:r>
              <a:rPr lang="hr-HR" dirty="0" smtClean="0"/>
              <a:t>cvijet je uvijek </a:t>
            </a:r>
            <a:r>
              <a:rPr lang="hr-HR" dirty="0" smtClean="0"/>
              <a:t>ljubičaste </a:t>
            </a:r>
            <a:r>
              <a:rPr lang="hr-HR" dirty="0" smtClean="0"/>
              <a:t>boje?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hr-HR" dirty="0" smtClean="0"/>
              <a:t>) </a:t>
            </a:r>
            <a:r>
              <a:rPr lang="hr-HR" dirty="0" smtClean="0">
                <a:hlinkClick r:id="rId2" action="ppaction://hlinksldjump"/>
              </a:rPr>
              <a:t>Ljubičica</a:t>
            </a:r>
            <a:endParaRPr lang="hr-HR" dirty="0" smtClean="0"/>
          </a:p>
          <a:p>
            <a:r>
              <a:rPr lang="hr-HR" dirty="0" smtClean="0"/>
              <a:t>B) </a:t>
            </a:r>
            <a:r>
              <a:rPr lang="hr-HR" dirty="0" smtClean="0">
                <a:hlinkClick r:id="rId3" action="ppaction://hlinksldjump"/>
              </a:rPr>
              <a:t>Šafran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67744" y="1700808"/>
            <a:ext cx="51315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TOČNO !</a:t>
            </a:r>
            <a:endParaRPr lang="hr-H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21088"/>
            <a:ext cx="2647950" cy="1724025"/>
          </a:xfrm>
          <a:prstGeom prst="rect">
            <a:avLst/>
          </a:prstGeom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6012160" y="4437112"/>
            <a:ext cx="1584176" cy="12961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31640" y="1412776"/>
            <a:ext cx="69605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NETOČNO !</a:t>
            </a:r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Slika 2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933056"/>
            <a:ext cx="2085975" cy="2190750"/>
          </a:xfrm>
          <a:prstGeom prst="rect">
            <a:avLst/>
          </a:prstGeom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5796136" y="4365104"/>
            <a:ext cx="1584176" cy="13681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Kakve boje je tratinčica?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A) </a:t>
            </a:r>
            <a:r>
              <a:rPr lang="hr-HR" dirty="0" smtClean="0">
                <a:hlinkClick r:id="rId2" action="ppaction://hlinksldjump"/>
              </a:rPr>
              <a:t>Žute</a:t>
            </a:r>
            <a:endParaRPr lang="hr-HR" dirty="0" smtClean="0"/>
          </a:p>
          <a:p>
            <a:r>
              <a:rPr lang="hr-HR" dirty="0" smtClean="0"/>
              <a:t>B) </a:t>
            </a:r>
            <a:r>
              <a:rPr lang="hr-HR" dirty="0" smtClean="0">
                <a:hlinkClick r:id="rId3" action="ppaction://hlinksldjump"/>
              </a:rPr>
              <a:t>Bijele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67744" y="1700808"/>
            <a:ext cx="51315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TOČNO !</a:t>
            </a:r>
            <a:endParaRPr lang="hr-H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21088"/>
            <a:ext cx="2647950" cy="1724025"/>
          </a:xfrm>
          <a:prstGeom prst="rect">
            <a:avLst/>
          </a:prstGeom>
        </p:spPr>
      </p:pic>
      <p:sp>
        <p:nvSpPr>
          <p:cNvPr id="5" name="Akcijski gumb: Naprijed ili dalje 4">
            <a:hlinkClick r:id="" action="ppaction://hlinkshowjump?jump=lastslide" highlightClick="1"/>
          </p:cNvPr>
          <p:cNvSpPr/>
          <p:nvPr/>
        </p:nvSpPr>
        <p:spPr>
          <a:xfrm>
            <a:off x="6012160" y="4437112"/>
            <a:ext cx="1584176" cy="12961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31640" y="1412776"/>
            <a:ext cx="69605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NETOČNO !</a:t>
            </a:r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Slika 2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933056"/>
            <a:ext cx="2085975" cy="2190750"/>
          </a:xfrm>
          <a:prstGeom prst="rect">
            <a:avLst/>
          </a:prstGeom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5796136" y="4365104"/>
            <a:ext cx="1584176" cy="13681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85000" lnSpcReduction="20000"/>
          </a:bodyPr>
          <a:lstStyle/>
          <a:p>
            <a:r>
              <a:rPr lang="hr-HR" sz="6000" dirty="0" smtClean="0">
                <a:solidFill>
                  <a:srgbClr val="92D050"/>
                </a:solidFill>
                <a:latin typeface="Cooper Black" pitchFamily="18" charset="0"/>
              </a:rPr>
              <a:t> </a:t>
            </a:r>
          </a:p>
          <a:p>
            <a:r>
              <a:rPr lang="hr-HR" sz="6000" dirty="0" smtClean="0">
                <a:solidFill>
                  <a:srgbClr val="92D050"/>
                </a:solidFill>
                <a:latin typeface="Cooper Black" pitchFamily="18" charset="0"/>
              </a:rPr>
              <a:t>DRAGO MI JE DA SI SUDJELOVAO/ SUDJELOVALA U OVOM KVIZU I NADAM SE DA SI SE ZABAVIO/ ZABAVILA! </a:t>
            </a:r>
            <a:endParaRPr lang="hr-HR" sz="6000" dirty="0">
              <a:solidFill>
                <a:srgbClr val="92D050"/>
              </a:solidFill>
              <a:latin typeface="Cooper Black" pitchFamily="18" charset="0"/>
            </a:endParaRPr>
          </a:p>
        </p:txBody>
      </p:sp>
      <p:sp>
        <p:nvSpPr>
          <p:cNvPr id="5" name="Nasmiješeno lice 4"/>
          <p:cNvSpPr/>
          <p:nvPr/>
        </p:nvSpPr>
        <p:spPr>
          <a:xfrm>
            <a:off x="7380312" y="188640"/>
            <a:ext cx="1152128" cy="100811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00"/>
              </a:solidFill>
            </a:endParaRPr>
          </a:p>
        </p:txBody>
      </p:sp>
      <p:sp>
        <p:nvSpPr>
          <p:cNvPr id="6" name="Akcijski gumb: Kraj 5">
            <a:hlinkClick r:id="" action="ppaction://hlinkshowjump?jump=endshow" highlightClick="1"/>
          </p:cNvPr>
          <p:cNvSpPr/>
          <p:nvPr/>
        </p:nvSpPr>
        <p:spPr>
          <a:xfrm>
            <a:off x="6876256" y="5013176"/>
            <a:ext cx="1296144" cy="11521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Cvijet </a:t>
            </a:r>
            <a:r>
              <a:rPr lang="hr-HR" dirty="0" smtClean="0"/>
              <a:t>koji se najčešće poklanja</a:t>
            </a:r>
            <a:r>
              <a:rPr lang="hr-HR" dirty="0"/>
              <a:t> </a:t>
            </a:r>
            <a:r>
              <a:rPr lang="hr-HR" dirty="0" err="1" smtClean="0"/>
              <a:t>je.</a:t>
            </a:r>
            <a:r>
              <a:rPr lang="hr-HR" dirty="0" smtClean="0"/>
              <a:t>.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hr-HR" dirty="0" smtClean="0"/>
              <a:t>) </a:t>
            </a:r>
            <a:r>
              <a:rPr lang="hr-HR" dirty="0" smtClean="0">
                <a:hlinkClick r:id="rId2" action="ppaction://hlinksldjump"/>
              </a:rPr>
              <a:t>Narcis</a:t>
            </a:r>
            <a:endParaRPr lang="hr-HR" dirty="0" smtClean="0"/>
          </a:p>
          <a:p>
            <a:r>
              <a:rPr lang="hr-HR" dirty="0" smtClean="0"/>
              <a:t>B) </a:t>
            </a:r>
            <a:r>
              <a:rPr lang="hr-HR" dirty="0" smtClean="0">
                <a:hlinkClick r:id="rId3" action="ppaction://hlinksldjump"/>
              </a:rPr>
              <a:t>Ruža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67744" y="1700808"/>
            <a:ext cx="51315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TOČNO !</a:t>
            </a:r>
            <a:endParaRPr lang="hr-H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21088"/>
            <a:ext cx="2647950" cy="1724025"/>
          </a:xfrm>
          <a:prstGeom prst="rect">
            <a:avLst/>
          </a:prstGeom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6156176" y="4437112"/>
            <a:ext cx="1440160" cy="12961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31640" y="1412776"/>
            <a:ext cx="69605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NETOČNO !</a:t>
            </a:r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Slika 2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933056"/>
            <a:ext cx="2085975" cy="2190750"/>
          </a:xfrm>
          <a:prstGeom prst="rect">
            <a:avLst/>
          </a:prstGeom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6012160" y="4365104"/>
            <a:ext cx="1440160" cy="12241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Koja </a:t>
            </a:r>
            <a:r>
              <a:rPr lang="hr-HR" dirty="0" smtClean="0"/>
              <a:t>od navedenih slika predstavlja jaglac? </a:t>
            </a:r>
            <a:endParaRPr lang="hr-HR" dirty="0"/>
          </a:p>
        </p:txBody>
      </p:sp>
      <p:pic>
        <p:nvPicPr>
          <p:cNvPr id="4" name="Rezervirano mjesto sadržaja 3" descr="logo jaglac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8" y="2420888"/>
            <a:ext cx="3600400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 descr="images (1)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2420888"/>
            <a:ext cx="3620341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67744" y="1700808"/>
            <a:ext cx="51315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TOČNO !</a:t>
            </a:r>
            <a:endParaRPr lang="hr-H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21088"/>
            <a:ext cx="2647950" cy="1724025"/>
          </a:xfrm>
          <a:prstGeom prst="rect">
            <a:avLst/>
          </a:prstGeom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6012160" y="4437112"/>
            <a:ext cx="1584176" cy="12961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331640" y="1412776"/>
            <a:ext cx="69605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NETOČNO !</a:t>
            </a:r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Slika 2" descr="preuzm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933056"/>
            <a:ext cx="2085975" cy="2190750"/>
          </a:xfrm>
          <a:prstGeom prst="rect">
            <a:avLst/>
          </a:prstGeom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5796136" y="4365104"/>
            <a:ext cx="1584176" cy="13681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Otrovni </a:t>
            </a:r>
            <a:r>
              <a:rPr lang="hr-HR" dirty="0" smtClean="0"/>
              <a:t>šumski cvijet je ..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A</a:t>
            </a:r>
            <a:r>
              <a:rPr lang="hr-HR" dirty="0" smtClean="0"/>
              <a:t>) </a:t>
            </a:r>
            <a:r>
              <a:rPr lang="hr-HR" dirty="0" smtClean="0">
                <a:hlinkClick r:id="rId2" action="ppaction://hlinksldjump"/>
              </a:rPr>
              <a:t>Mak</a:t>
            </a:r>
            <a:endParaRPr lang="hr-HR" dirty="0" smtClean="0"/>
          </a:p>
          <a:p>
            <a:r>
              <a:rPr lang="hr-HR" dirty="0" smtClean="0"/>
              <a:t>B) </a:t>
            </a:r>
            <a:r>
              <a:rPr lang="hr-HR" dirty="0" smtClean="0">
                <a:hlinkClick r:id="rId3" action="ppaction://hlinksldjump"/>
              </a:rPr>
              <a:t>Kupina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67744" y="1700808"/>
            <a:ext cx="513153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radley Hand ITC" pitchFamily="66" charset="0"/>
              </a:rPr>
              <a:t>TOČNO !</a:t>
            </a:r>
            <a:endParaRPr lang="hr-HR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221088"/>
            <a:ext cx="2647950" cy="1724025"/>
          </a:xfrm>
          <a:prstGeom prst="rect">
            <a:avLst/>
          </a:prstGeom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6012160" y="4437112"/>
            <a:ext cx="1584176" cy="12961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Livnic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</TotalTime>
  <Words>73</Words>
  <Application>Microsoft Office PowerPoint</Application>
  <PresentationFormat>Prikaz na zaslonu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Solsticij</vt:lpstr>
      <vt:lpstr> KVIZ O      CVIJEĆU</vt:lpstr>
      <vt:lpstr> Cvijet koji se najčešće poklanja je.. ?</vt:lpstr>
      <vt:lpstr>Slajd 3</vt:lpstr>
      <vt:lpstr>Slajd 4</vt:lpstr>
      <vt:lpstr> Koja od navedenih slika predstavlja jaglac? </vt:lpstr>
      <vt:lpstr>Slajd 6</vt:lpstr>
      <vt:lpstr>Slajd 7</vt:lpstr>
      <vt:lpstr> Otrovni šumski cvijet je .. ?</vt:lpstr>
      <vt:lpstr>Slajd 9</vt:lpstr>
      <vt:lpstr>Slajd 10</vt:lpstr>
      <vt:lpstr> Koji cvijet je uvijek ljubičaste boje?</vt:lpstr>
      <vt:lpstr>Slajd 12</vt:lpstr>
      <vt:lpstr>Slajd 13</vt:lpstr>
      <vt:lpstr> Kakve boje je tratinčica? </vt:lpstr>
      <vt:lpstr>Slajd 15</vt:lpstr>
      <vt:lpstr>Slajd 16</vt:lpstr>
      <vt:lpstr>Slajd 17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CVIJEĆU</dc:title>
  <dc:creator>skola</dc:creator>
  <cp:lastModifiedBy>skola</cp:lastModifiedBy>
  <cp:revision>9</cp:revision>
  <dcterms:created xsi:type="dcterms:W3CDTF">2014-02-03T15:21:40Z</dcterms:created>
  <dcterms:modified xsi:type="dcterms:W3CDTF">2014-02-05T19:35:04Z</dcterms:modified>
</cp:coreProperties>
</file>