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69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9CEB9-1287-42A5-87B9-5B952F7B747E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1B4EF-BCE9-43B1-B907-CA9DEADADD5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/>
          <a:lstStyle/>
          <a:p>
            <a:r>
              <a:rPr lang="hr-HR" dirty="0" smtClean="0"/>
              <a:t>Nogometni kviz</a:t>
            </a:r>
            <a:endParaRPr lang="hr-HR" dirty="0"/>
          </a:p>
        </p:txBody>
      </p:sp>
      <p:pic>
        <p:nvPicPr>
          <p:cNvPr id="10242" name="Picture 2" descr="C:\Documents and Settings\osnovna\Desktop\nogom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9144000" cy="44291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214546" y="2857496"/>
            <a:ext cx="4750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Netočno,loš si</a:t>
            </a:r>
            <a:endParaRPr lang="hr-H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2000232" y="4286256"/>
            <a:ext cx="2643206" cy="192882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46" name="Picture 2" descr="C:\Documents and Settings\osnovna\Desktop\349584741_13872471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9207" y="4046286"/>
            <a:ext cx="2844793" cy="2811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Igrač sa slike je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Martinez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Shaqiri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Isco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Dante</a:t>
            </a:r>
            <a:endParaRPr lang="hr-HR" dirty="0"/>
          </a:p>
        </p:txBody>
      </p:sp>
      <p:pic>
        <p:nvPicPr>
          <p:cNvPr id="4098" name="Picture 2" descr="C:\Documents and Settings\osnovna\Desktop\58587_14_20127301556893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124" y="3900506"/>
            <a:ext cx="2514876" cy="2957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143108" y="2857496"/>
            <a:ext cx="4913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Točno,svaka čast</a:t>
            </a:r>
            <a:endParaRPr lang="hr-H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170" name="Picture 2" descr="C:\Documents and Settings\osnovna\Desktop\JohnnyBrav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9475" y="4083050"/>
            <a:ext cx="3057525" cy="2857500"/>
          </a:xfrm>
          <a:prstGeom prst="rect">
            <a:avLst/>
          </a:prstGeom>
          <a:noFill/>
        </p:spPr>
      </p:pic>
      <p:sp>
        <p:nvSpPr>
          <p:cNvPr id="5" name="Akcijski gumb: Naprijed ili dalje 4">
            <a:hlinkClick r:id="rId3" action="ppaction://hlinksldjump" highlightClick="1"/>
          </p:cNvPr>
          <p:cNvSpPr/>
          <p:nvPr/>
        </p:nvSpPr>
        <p:spPr>
          <a:xfrm>
            <a:off x="1928794" y="4714884"/>
            <a:ext cx="2286016" cy="18573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214546" y="2857496"/>
            <a:ext cx="4750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Netočno,loš si</a:t>
            </a:r>
            <a:endParaRPr lang="hr-H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2786050" y="4643446"/>
            <a:ext cx="2786082" cy="192882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8194" name="Picture 2" descr="C:\Documents and Settings\osnovna\Desktop\349584741_13872471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174953"/>
            <a:ext cx="2714612" cy="26830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Igrač sa slike je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 Navas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 Pedro Leon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C) Garica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D) </a:t>
            </a:r>
            <a:r>
              <a:rPr lang="hr-HR" dirty="0" err="1" smtClean="0">
                <a:hlinkClick r:id="rId2" action="ppaction://hlinksldjump"/>
              </a:rPr>
              <a:t>Khedira</a:t>
            </a:r>
            <a:endParaRPr lang="hr-HR" dirty="0"/>
          </a:p>
        </p:txBody>
      </p:sp>
      <p:pic>
        <p:nvPicPr>
          <p:cNvPr id="11266" name="Picture 2" descr="C:\Documents and Settings\osnovna\Desktop\1039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4071942"/>
            <a:ext cx="2143107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143108" y="2857496"/>
            <a:ext cx="4913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Točno,svaka čast</a:t>
            </a:r>
            <a:endParaRPr lang="hr-H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170" name="Picture 2" descr="C:\Documents and Settings\osnovna\Desktop\JohnnyBrav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9475" y="4083050"/>
            <a:ext cx="3057525" cy="2857500"/>
          </a:xfrm>
          <a:prstGeom prst="rect">
            <a:avLst/>
          </a:prstGeom>
          <a:noFill/>
        </p:spPr>
      </p:pic>
      <p:sp>
        <p:nvSpPr>
          <p:cNvPr id="6" name="Akcijski gumb: Naprijed ili dalje 5">
            <a:hlinkClick r:id="rId3" action="ppaction://hlinksldjump" highlightClick="1"/>
          </p:cNvPr>
          <p:cNvSpPr/>
          <p:nvPr/>
        </p:nvSpPr>
        <p:spPr>
          <a:xfrm>
            <a:off x="2000232" y="4572008"/>
            <a:ext cx="2357454" cy="207170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214546" y="2857496"/>
            <a:ext cx="4750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Netočno,loš si</a:t>
            </a:r>
            <a:endParaRPr lang="hr-H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8194" name="Picture 2" descr="C:\Documents and Settings\osnovna\Desktop\349584741_13872471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174953"/>
            <a:ext cx="2714612" cy="2683047"/>
          </a:xfrm>
          <a:prstGeom prst="rect">
            <a:avLst/>
          </a:prstGeom>
          <a:noFill/>
        </p:spPr>
      </p:pic>
      <p:sp>
        <p:nvSpPr>
          <p:cNvPr id="5" name="Akcijski gumb: Nazad ili prethodno 4">
            <a:hlinkClick r:id="rId3" action="ppaction://hlinksldjump" highlightClick="1"/>
          </p:cNvPr>
          <p:cNvSpPr/>
          <p:nvPr/>
        </p:nvSpPr>
        <p:spPr>
          <a:xfrm>
            <a:off x="2071670" y="5072074"/>
            <a:ext cx="2143140" cy="15716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/>
          <a:lstStyle/>
          <a:p>
            <a:r>
              <a:rPr lang="hr-HR" dirty="0" smtClean="0"/>
              <a:t>Kraj,Odličan si</a:t>
            </a:r>
            <a:endParaRPr lang="hr-HR" dirty="0"/>
          </a:p>
        </p:txBody>
      </p:sp>
      <p:pic>
        <p:nvPicPr>
          <p:cNvPr id="9218" name="Picture 2" descr="C:\Documents and Settings\osnovna\Desktop\post-11704-0-45996700-137781947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929066"/>
            <a:ext cx="2290770" cy="22907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Igrač sa slike je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Hulk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Morata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Barta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Nacho</a:t>
            </a:r>
            <a:endParaRPr lang="hr-HR" dirty="0" smtClean="0"/>
          </a:p>
          <a:p>
            <a:endParaRPr lang="hr-HR" dirty="0"/>
          </a:p>
        </p:txBody>
      </p:sp>
      <p:pic>
        <p:nvPicPr>
          <p:cNvPr id="1026" name="Picture 2" descr="C:\Documents and Settings\osnovna\Desktop\Nacho_Real_Madrid_2012_(cropped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3612345"/>
            <a:ext cx="2143108" cy="32456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143108" y="2857496"/>
            <a:ext cx="4913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Točno,svaka čast</a:t>
            </a:r>
            <a:endParaRPr lang="hr-H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Akcijski gumb: Naprijed ili dalje 4">
            <a:hlinkClick r:id="rId2" action="ppaction://hlinksldjump" highlightClick="1"/>
          </p:cNvPr>
          <p:cNvSpPr/>
          <p:nvPr/>
        </p:nvSpPr>
        <p:spPr>
          <a:xfrm>
            <a:off x="1643042" y="4786322"/>
            <a:ext cx="2286016" cy="17859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26" name="Picture 2" descr="C:\Documents and Settings\osnovna\Desktop\JohnnyBrav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6475" y="4000500"/>
            <a:ext cx="305752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214546" y="2857496"/>
            <a:ext cx="4750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Netočno,loš si</a:t>
            </a:r>
            <a:endParaRPr lang="hr-H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Akcijski gumb: Nazad ili prethodno 4">
            <a:hlinkClick r:id="rId2" action="ppaction://hlinksldjump" highlightClick="1"/>
          </p:cNvPr>
          <p:cNvSpPr/>
          <p:nvPr/>
        </p:nvSpPr>
        <p:spPr>
          <a:xfrm>
            <a:off x="2857488" y="4429132"/>
            <a:ext cx="2643206" cy="192882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050" name="Picture 2" descr="C:\Documents and Settings\osnovna\Desktop\349584741_13872471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3632" y="3675078"/>
            <a:ext cx="3220368" cy="3182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Igrač sa ove slike 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Mikel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Essien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Willian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Hulk</a:t>
            </a:r>
            <a:endParaRPr lang="hr-HR" dirty="0"/>
          </a:p>
        </p:txBody>
      </p:sp>
      <p:pic>
        <p:nvPicPr>
          <p:cNvPr id="2050" name="Picture 2" descr="C:\Documents and Settings\osnovna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9" y="3315427"/>
            <a:ext cx="2357422" cy="3542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143108" y="2857496"/>
            <a:ext cx="4913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Točno,svaka čast</a:t>
            </a:r>
            <a:endParaRPr lang="hr-H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1928794" y="4572008"/>
            <a:ext cx="2428892" cy="20002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3074" name="Picture 2" descr="C:\Documents and Settings\osnovna\Desktop\JohnnyBrav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6475" y="4000500"/>
            <a:ext cx="305752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214546" y="2857496"/>
            <a:ext cx="4750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Netočno,loš si</a:t>
            </a:r>
            <a:endParaRPr lang="hr-H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2214546" y="4572008"/>
            <a:ext cx="3143272" cy="192882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098" name="Picture 2" descr="C:\Documents and Settings\osnovna\Desktop\349584741_13872471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217870"/>
            <a:ext cx="3000364" cy="2640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Igrač sa slike je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Januzaj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Dzeko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Varane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Reader</a:t>
            </a:r>
            <a:endParaRPr lang="hr-HR" dirty="0"/>
          </a:p>
        </p:txBody>
      </p:sp>
      <p:pic>
        <p:nvPicPr>
          <p:cNvPr id="3074" name="Picture 2" descr="C:\Documents and Settings\osnovna\Desktop\ur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7099" y="4410075"/>
            <a:ext cx="1866901" cy="2447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143108" y="2857496"/>
            <a:ext cx="4913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Točno,svaka čast</a:t>
            </a:r>
            <a:endParaRPr lang="hr-H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1571604" y="4357694"/>
            <a:ext cx="3214710" cy="18573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122" name="Picture 2" descr="C:\Documents and Settings\osnovna\Desktop\JohnnyBrav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7125" y="4032250"/>
            <a:ext cx="305752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78</Words>
  <Application>Microsoft Office PowerPoint</Application>
  <PresentationFormat>Prikaz na zaslonu (4:3)</PresentationFormat>
  <Paragraphs>37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Office tema</vt:lpstr>
      <vt:lpstr>Nogometni kviz</vt:lpstr>
      <vt:lpstr>Igrač sa slike je ?</vt:lpstr>
      <vt:lpstr>Slajd 3</vt:lpstr>
      <vt:lpstr>Slajd 4</vt:lpstr>
      <vt:lpstr>Igrač sa ove slike je</vt:lpstr>
      <vt:lpstr>Slajd 6</vt:lpstr>
      <vt:lpstr>Slajd 7</vt:lpstr>
      <vt:lpstr>Igrač sa slike je ?</vt:lpstr>
      <vt:lpstr>Slajd 9</vt:lpstr>
      <vt:lpstr>Slajd 10</vt:lpstr>
      <vt:lpstr>Igrač sa slike je ?</vt:lpstr>
      <vt:lpstr>Slajd 12</vt:lpstr>
      <vt:lpstr>Slajd 13</vt:lpstr>
      <vt:lpstr>Igrač sa slike je ?</vt:lpstr>
      <vt:lpstr>Slajd 15</vt:lpstr>
      <vt:lpstr>Slajd 16</vt:lpstr>
      <vt:lpstr>Kraj,Odličan si</vt:lpstr>
    </vt:vector>
  </TitlesOfParts>
  <Company>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Nogometni kviz</dc:title>
  <dc:creator>skola</dc:creator>
  <cp:lastModifiedBy>skola</cp:lastModifiedBy>
  <cp:revision>9</cp:revision>
  <dcterms:created xsi:type="dcterms:W3CDTF">2014-02-05T08:52:35Z</dcterms:created>
  <dcterms:modified xsi:type="dcterms:W3CDTF">2014-02-07T12:35:17Z</dcterms:modified>
</cp:coreProperties>
</file>