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6" r:id="rId7"/>
    <p:sldId id="267" r:id="rId8"/>
    <p:sldId id="261" r:id="rId9"/>
    <p:sldId id="268" r:id="rId10"/>
    <p:sldId id="269" r:id="rId11"/>
    <p:sldId id="270" r:id="rId12"/>
    <p:sldId id="276" r:id="rId13"/>
    <p:sldId id="278" r:id="rId14"/>
    <p:sldId id="273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20" name="Rezervirano mjesto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Pravoku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9" name="Dijagram toka: Postupak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jagram toka: Postupak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ezervirano mjesto tekst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3BE4FC0-DE82-4BBE-8E74-EDD35790DBB9}" type="datetimeFigureOut">
              <a:rPr lang="sr-Latn-CS" smtClean="0"/>
              <a:pPr/>
              <a:t>7.2.2014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7AAC55-94AF-4CE1-B368-F0FA5D0B74A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Pravoku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 rot="977224">
            <a:off x="2710018" y="3150880"/>
            <a:ext cx="7406640" cy="1536563"/>
          </a:xfrm>
        </p:spPr>
        <p:txBody>
          <a:bodyPr>
            <a:noAutofit/>
          </a:bodyPr>
          <a:lstStyle/>
          <a:p>
            <a:r>
              <a:rPr lang="hr-HR" sz="9600" dirty="0" smtClean="0">
                <a:solidFill>
                  <a:srgbClr val="7030A0"/>
                </a:solidFill>
                <a:latin typeface="Segoe Script" pitchFamily="34" charset="0"/>
              </a:rPr>
              <a:t>KVIZ</a:t>
            </a:r>
            <a:endParaRPr lang="hr-HR" sz="9600" dirty="0">
              <a:solidFill>
                <a:srgbClr val="7030A0"/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571472" y="5643578"/>
            <a:ext cx="1357322" cy="78581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8196" name="Picture 4" descr="http://www.themistermen.co.uk/images/MrWro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643050"/>
            <a:ext cx="4643470" cy="42255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Koliko je </a:t>
            </a:r>
            <a:r>
              <a:rPr lang="hr-HR" dirty="0" err="1" smtClean="0"/>
              <a:t>Justin</a:t>
            </a:r>
            <a:r>
              <a:rPr lang="hr-HR" dirty="0" smtClean="0"/>
              <a:t> </a:t>
            </a:r>
            <a:r>
              <a:rPr lang="hr-HR" dirty="0" err="1" smtClean="0"/>
              <a:t>Bieber</a:t>
            </a:r>
            <a:r>
              <a:rPr lang="hr-HR" dirty="0" smtClean="0"/>
              <a:t> visok?</a:t>
            </a:r>
            <a:br>
              <a:rPr lang="hr-HR" dirty="0" smtClean="0"/>
            </a:br>
            <a:r>
              <a:rPr lang="hr-HR" dirty="0" smtClean="0">
                <a:hlinkClick r:id="rId2" action="ppaction://hlinksldjump"/>
              </a:rPr>
              <a:t>a) 1,78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>
                <a:hlinkClick r:id="rId3" action="ppaction://hlinksldjump"/>
              </a:rPr>
              <a:t>b)1,70</a:t>
            </a:r>
            <a:endParaRPr lang="hr-HR" dirty="0" smtClean="0"/>
          </a:p>
          <a:p>
            <a:pPr>
              <a:buNone/>
            </a:pPr>
            <a:r>
              <a:rPr lang="hr-HR" dirty="0" smtClean="0">
                <a:hlinkClick r:id="rId2" action="ppaction://hlinksldjump"/>
              </a:rPr>
              <a:t>    c)1,69</a:t>
            </a:r>
            <a:endParaRPr lang="hr-HR" dirty="0" smtClean="0"/>
          </a:p>
        </p:txBody>
      </p:sp>
      <p:sp>
        <p:nvSpPr>
          <p:cNvPr id="4" name="Pravokutnik 3"/>
          <p:cNvSpPr/>
          <p:nvPr/>
        </p:nvSpPr>
        <p:spPr>
          <a:xfrm>
            <a:off x="2357422" y="500042"/>
            <a:ext cx="27331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4.pitanje</a:t>
            </a:r>
            <a:endParaRPr lang="hr-H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6215074" y="5572140"/>
            <a:ext cx="1428760" cy="9286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48" name="Picture 4" descr="http://smythstoys.static.s3-website-eu-west-1.amazonaws.com/product_images/100306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71480"/>
            <a:ext cx="5715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571472" y="5429264"/>
            <a:ext cx="1357322" cy="9286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122" name="Picture 2" descr="http://www.themistermen.co.uk/images/MrWro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1142984"/>
            <a:ext cx="4867205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Sa koliko je godina</a:t>
            </a:r>
            <a:r>
              <a:rPr lang="hr-HR" dirty="0"/>
              <a:t> naučio svirati bubnjeve, gitaru i </a:t>
            </a:r>
            <a:r>
              <a:rPr lang="hr-HR" dirty="0" smtClean="0"/>
              <a:t>klavir?</a:t>
            </a:r>
          </a:p>
          <a:p>
            <a:r>
              <a:rPr lang="hr-HR" dirty="0" smtClean="0">
                <a:hlinkClick r:id="rId2" action="ppaction://hlinksldjump"/>
              </a:rPr>
              <a:t>a)12 godina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b)4 godine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c)3 godine</a:t>
            </a:r>
            <a:endParaRPr lang="hr-HR" dirty="0" smtClean="0"/>
          </a:p>
        </p:txBody>
      </p:sp>
      <p:sp>
        <p:nvSpPr>
          <p:cNvPr id="4" name="Pravokutnik 3"/>
          <p:cNvSpPr/>
          <p:nvPr/>
        </p:nvSpPr>
        <p:spPr>
          <a:xfrm>
            <a:off x="2214546" y="500042"/>
            <a:ext cx="30473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hr-HR" sz="54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5. </a:t>
            </a:r>
            <a:r>
              <a:rPr lang="hr-HR" sz="5400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p</a:t>
            </a:r>
            <a:r>
              <a:rPr lang="hr-HR" sz="54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itanje </a:t>
            </a:r>
            <a:endParaRPr lang="hr-HR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7072330" y="5429264"/>
            <a:ext cx="1643074" cy="10001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3076" name="Picture 4" descr="http://smythstoys.static.s3-website-eu-west-1.amazonaws.com/product_images/100306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00042"/>
            <a:ext cx="5715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571472" y="5357826"/>
            <a:ext cx="1214446" cy="121444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050" name="Picture 2" descr="http://www.themistermen.co.uk/images/MrWro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500174"/>
            <a:ext cx="4689807" cy="4267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 rot="851793">
            <a:off x="2388975" y="2928675"/>
            <a:ext cx="4015419" cy="11541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69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KRAJ</a:t>
            </a:r>
            <a:endParaRPr lang="hr-HR" sz="69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Pravokutnik 6"/>
          <p:cNvSpPr/>
          <p:nvPr/>
        </p:nvSpPr>
        <p:spPr>
          <a:xfrm rot="313927">
            <a:off x="6715140" y="5429264"/>
            <a:ext cx="1091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hr-HR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8.b</a:t>
            </a:r>
            <a:endParaRPr lang="hr-HR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8" name="Akcijski gumb: Kraj 7">
            <a:hlinkClick r:id="" action="ppaction://hlinkshowjump?jump=lastslide" highlightClick="1"/>
          </p:cNvPr>
          <p:cNvSpPr/>
          <p:nvPr/>
        </p:nvSpPr>
        <p:spPr>
          <a:xfrm>
            <a:off x="6215074" y="1643050"/>
            <a:ext cx="1643074" cy="128588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Kada se rodio </a:t>
            </a:r>
            <a:r>
              <a:rPr lang="hr-HR" dirty="0" err="1" smtClean="0"/>
              <a:t>Justin</a:t>
            </a:r>
            <a:r>
              <a:rPr lang="hr-HR" dirty="0" smtClean="0"/>
              <a:t> </a:t>
            </a:r>
            <a:r>
              <a:rPr lang="hr-HR" dirty="0" err="1" smtClean="0"/>
              <a:t>Bieber</a:t>
            </a:r>
            <a:r>
              <a:rPr lang="hr-HR" dirty="0" smtClean="0"/>
              <a:t>?</a:t>
            </a:r>
          </a:p>
          <a:p>
            <a:r>
              <a:rPr lang="hr-HR" dirty="0" smtClean="0">
                <a:hlinkClick r:id="rId2" action="ppaction://hlinksldjump"/>
              </a:rPr>
              <a:t>a) 01.09.1998.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 01.03.1994.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c) 25.02.2013.</a:t>
            </a:r>
            <a:endParaRPr lang="hr-HR" dirty="0" smtClean="0"/>
          </a:p>
        </p:txBody>
      </p:sp>
      <p:sp>
        <p:nvSpPr>
          <p:cNvPr id="4" name="Pravokutnik 3"/>
          <p:cNvSpPr/>
          <p:nvPr/>
        </p:nvSpPr>
        <p:spPr>
          <a:xfrm>
            <a:off x="2285984" y="500042"/>
            <a:ext cx="30473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1. </a:t>
            </a:r>
            <a:r>
              <a:rPr lang="hr-H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</a:t>
            </a:r>
            <a:r>
              <a:rPr lang="hr-H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itanje </a:t>
            </a:r>
            <a:endParaRPr lang="hr-H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7143768" y="5572140"/>
            <a:ext cx="1285884" cy="8572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FFFF00"/>
              </a:solidFill>
            </a:endParaRPr>
          </a:p>
        </p:txBody>
      </p:sp>
      <p:pic>
        <p:nvPicPr>
          <p:cNvPr id="15364" name="Picture 4" descr="http://smythstoys.static.s3-website-eu-west-1.amazonaws.com/product_images/100306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00042"/>
            <a:ext cx="5715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642910" y="5500702"/>
            <a:ext cx="1571636" cy="107157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4342" name="Picture 6" descr="http://www.themistermen.co.uk/images/MrWro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571744"/>
            <a:ext cx="3643338" cy="3315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hr-HR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hr-HR" sz="6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2.pitanje</a:t>
            </a:r>
            <a:endParaRPr lang="hr-HR" sz="6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Gdje se </a:t>
            </a:r>
            <a:r>
              <a:rPr lang="hr-HR" dirty="0" err="1" smtClean="0"/>
              <a:t>Justin</a:t>
            </a:r>
            <a:r>
              <a:rPr lang="hr-HR" dirty="0" smtClean="0"/>
              <a:t> rodio?</a:t>
            </a:r>
          </a:p>
          <a:p>
            <a:r>
              <a:rPr lang="hr-HR" dirty="0" smtClean="0">
                <a:hlinkClick r:id="rId2" action="ppaction://hlinksldjump"/>
              </a:rPr>
              <a:t>a) London,</a:t>
            </a:r>
            <a:r>
              <a:rPr lang="hr-HR" dirty="0" err="1" smtClean="0">
                <a:hlinkClick r:id="rId2" action="ppaction://hlinksldjump"/>
              </a:rPr>
              <a:t>Ontario</a:t>
            </a:r>
            <a:r>
              <a:rPr lang="hr-HR" dirty="0" smtClean="0">
                <a:hlinkClick r:id="rId2" action="ppaction://hlinksldjump"/>
              </a:rPr>
              <a:t>,Kanada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b)New York,SAD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>
                <a:hlinkClick r:id="rId3" action="ppaction://hlinksldjump"/>
              </a:rPr>
              <a:t>c)Zagreb,Hrvatska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6429388" y="5715016"/>
            <a:ext cx="1357322" cy="92869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2292" name="Picture 4" descr="http://smythstoys.static.s3-website-eu-west-1.amazonaws.com/product_images/100306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66"/>
            <a:ext cx="5715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642910" y="5357826"/>
            <a:ext cx="1357322" cy="92869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1268" name="Picture 4" descr="http://www.themistermen.co.uk/images/MrWro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000240"/>
            <a:ext cx="3878043" cy="35290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Kako se zovu fanovi Justina </a:t>
            </a:r>
            <a:r>
              <a:rPr lang="hr-HR" dirty="0" err="1" smtClean="0"/>
              <a:t>Biebera</a:t>
            </a:r>
            <a:r>
              <a:rPr lang="hr-HR" dirty="0" smtClean="0"/>
              <a:t>?</a:t>
            </a:r>
            <a:br>
              <a:rPr lang="hr-HR" dirty="0" smtClean="0"/>
            </a:br>
            <a:r>
              <a:rPr lang="hr-HR" dirty="0" smtClean="0">
                <a:hlinkClick r:id="rId2" action="ppaction://hlinksldjump"/>
              </a:rPr>
              <a:t>a) </a:t>
            </a:r>
            <a:r>
              <a:rPr lang="hr-HR" dirty="0" err="1" smtClean="0">
                <a:hlinkClick r:id="rId2" action="ppaction://hlinksldjump"/>
              </a:rPr>
              <a:t>Beliberi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>
                <a:hlinkClick r:id="rId2" action="ppaction://hlinksldjump"/>
              </a:rPr>
              <a:t>b)</a:t>
            </a:r>
            <a:r>
              <a:rPr lang="hr-HR" dirty="0" err="1" smtClean="0">
                <a:hlinkClick r:id="rId2" action="ppaction://hlinksldjump"/>
              </a:rPr>
              <a:t>Directioneri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err="1" smtClean="0">
                <a:hlinkClick r:id="rId3" action="ppaction://hlinksldjump"/>
              </a:rPr>
              <a:t>b</a:t>
            </a:r>
            <a:r>
              <a:rPr lang="hr-HR" dirty="0" smtClean="0">
                <a:hlinkClick r:id="rId3" action="ppaction://hlinksldjump"/>
              </a:rPr>
              <a:t>)</a:t>
            </a:r>
            <a:r>
              <a:rPr lang="hr-HR" dirty="0" err="1" smtClean="0">
                <a:hlinkClick r:id="rId3" action="ppaction://hlinksldjump"/>
              </a:rPr>
              <a:t>Belieberi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2071670" y="571480"/>
            <a:ext cx="27331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3.pitanje</a:t>
            </a:r>
            <a:endParaRPr lang="hr-H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6286512" y="5143512"/>
            <a:ext cx="1571636" cy="121444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9220" name="Picture 4" descr="http://smythstoys.static.s3-website-eu-west-1.amazonaws.com/product_images/100306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28604"/>
            <a:ext cx="5715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Solsticij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</TotalTime>
  <Words>56</Words>
  <Application>Microsoft Office PowerPoint</Application>
  <PresentationFormat>Prikaz na zaslonu (4:3)</PresentationFormat>
  <Paragraphs>22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Solsticij</vt:lpstr>
      <vt:lpstr>KVIZ</vt:lpstr>
      <vt:lpstr>Slajd 2</vt:lpstr>
      <vt:lpstr>Slajd 3</vt:lpstr>
      <vt:lpstr>Slajd 4</vt:lpstr>
      <vt:lpstr> 2.pitanje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Korisnik</dc:creator>
  <cp:lastModifiedBy>Korisnik</cp:lastModifiedBy>
  <cp:revision>6</cp:revision>
  <dcterms:created xsi:type="dcterms:W3CDTF">2014-02-05T12:09:23Z</dcterms:created>
  <dcterms:modified xsi:type="dcterms:W3CDTF">2014-02-07T10:58:16Z</dcterms:modified>
</cp:coreProperties>
</file>