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FC28C-A3CD-4FDE-8A1A-905B0565300D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A2491-2A1B-40E0-8ABD-3AD25C2B024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6E63-44E5-4C50-9FE1-1753B6CA03F4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4E8C371-AF5E-49ED-AEAF-550113CB740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6E63-44E5-4C50-9FE1-1753B6CA03F4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C371-AF5E-49ED-AEAF-550113CB740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utni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4E8C371-AF5E-49ED-AEAF-550113CB740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6E63-44E5-4C50-9FE1-1753B6CA03F4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6E63-44E5-4C50-9FE1-1753B6CA03F4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4E8C371-AF5E-49ED-AEAF-550113CB740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3" name="Pravokutni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avokutni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6E63-44E5-4C50-9FE1-1753B6CA03F4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4E8C371-AF5E-49ED-AEAF-550113CB740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7DD6E63-44E5-4C50-9FE1-1753B6CA03F4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C371-AF5E-49ED-AEAF-550113CB740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zervirano mjesto sadržaja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2" name="Rezervirano mjesto sadržaja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avokutni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avokutni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avokutni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avokutni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6E63-44E5-4C50-9FE1-1753B6CA03F4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Rezervirano mjesto sadržaja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6" name="Rezervirano mjesto sadržaja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4E8C371-AF5E-49ED-AEAF-550113CB740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Naslov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6E63-44E5-4C50-9FE1-1753B6CA03F4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4E8C371-AF5E-49ED-AEAF-550113CB740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avokutni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avokutni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6E63-44E5-4C50-9FE1-1753B6CA03F4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4E8C371-AF5E-49ED-AEAF-550113CB740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avokutni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avokutni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zervirano mjesto sadržaja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4E8C371-AF5E-49ED-AEAF-550113CB740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Pravokutni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6E63-44E5-4C50-9FE1-1753B6CA03F4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avni poveznik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avokutni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4E8C371-AF5E-49ED-AEAF-550113CB740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22" name="Pravokutni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7DD6E63-44E5-4C50-9FE1-1753B6CA03F4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7DD6E63-44E5-4C50-9FE1-1753B6CA03F4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4E8C371-AF5E-49ED-AEAF-550113CB740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KVIZ O ONE DIRECTIONU</a:t>
            </a:r>
            <a:endParaRPr lang="hr-H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63689" y="908720"/>
            <a:ext cx="52565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hr-HR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Netočno </a:t>
            </a:r>
            <a:r>
              <a:rPr lang="hr-HR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sym typeface="Wingdings" pitchFamily="2" charset="2"/>
              </a:rPr>
              <a:t></a:t>
            </a:r>
            <a:endParaRPr lang="hr-HR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Akcijski gumb: Nazad ili prethodno 2">
            <a:hlinkClick r:id="rId2" action="ppaction://hlinksldjump" highlightClick="1"/>
          </p:cNvPr>
          <p:cNvSpPr/>
          <p:nvPr/>
        </p:nvSpPr>
        <p:spPr>
          <a:xfrm>
            <a:off x="1043608" y="4221088"/>
            <a:ext cx="1944216" cy="187220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i="1" dirty="0" smtClean="0">
                <a:solidFill>
                  <a:srgbClr val="92D050"/>
                </a:solidFill>
              </a:rPr>
              <a:t>4.Ime pjesme za koju ju snimljen najnoviji spot</a:t>
            </a:r>
            <a:endParaRPr lang="hr-HR" i="1" dirty="0">
              <a:solidFill>
                <a:srgbClr val="92D05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lphaUcParenR"/>
            </a:pPr>
            <a:r>
              <a:rPr lang="hr-HR" dirty="0" smtClean="0">
                <a:hlinkClick r:id="rId2" action="ppaction://hlinksldjump"/>
              </a:rPr>
              <a:t>Story of my life </a:t>
            </a:r>
            <a:endParaRPr lang="hr-HR" dirty="0" smtClean="0"/>
          </a:p>
          <a:p>
            <a:pPr marL="514350" indent="-514350">
              <a:buAutoNum type="alphaUcParenR"/>
            </a:pPr>
            <a:r>
              <a:rPr lang="hr-HR" dirty="0" smtClean="0">
                <a:hlinkClick r:id="rId3" action="ppaction://hlinksldjump"/>
              </a:rPr>
              <a:t>Midnight memories 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195736" y="980728"/>
            <a:ext cx="36836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TOČNO </a:t>
            </a:r>
            <a:r>
              <a:rPr lang="hr-H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</a:t>
            </a:r>
            <a:endParaRPr lang="hr-HR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Akcijski gumb: Naprijed ili dalje 2">
            <a:hlinkClick r:id="rId2" action="ppaction://hlinksldjump" highlightClick="1"/>
          </p:cNvPr>
          <p:cNvSpPr/>
          <p:nvPr/>
        </p:nvSpPr>
        <p:spPr>
          <a:xfrm>
            <a:off x="611560" y="4437112"/>
            <a:ext cx="3024336" cy="158417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979713" y="908720"/>
            <a:ext cx="46085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hr-HR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NETOČNO </a:t>
            </a:r>
            <a:r>
              <a:rPr lang="hr-HR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sym typeface="Wingdings" pitchFamily="2" charset="2"/>
              </a:rPr>
              <a:t></a:t>
            </a:r>
            <a:endParaRPr lang="hr-HR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Akcijski gumb: Nazad ili prethodno 2">
            <a:hlinkClick r:id="rId2" action="ppaction://hlinksldjump" highlightClick="1"/>
          </p:cNvPr>
          <p:cNvSpPr/>
          <p:nvPr/>
        </p:nvSpPr>
        <p:spPr>
          <a:xfrm>
            <a:off x="899592" y="4293096"/>
            <a:ext cx="2664296" cy="187220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</a:t>
            </a:r>
            <a:endParaRPr lang="hr-HR" dirty="0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hr-HR" dirty="0" smtClean="0">
                <a:hlinkClick r:id="rId3" action="ppaction://hlinksldjump"/>
              </a:rPr>
              <a:t>B)</a:t>
            </a:r>
            <a:endParaRPr lang="hr-HR" dirty="0"/>
          </a:p>
        </p:txBody>
      </p:sp>
      <p:pic>
        <p:nvPicPr>
          <p:cNvPr id="7" name="Rezervirano mjesto sadržaja 6" descr="preuzmi.jpg">
            <a:hlinkClick r:id="rId2" action="ppaction://hlinksldjump"/>
          </p:cNvPr>
          <p:cNvPicPr>
            <a:picLocks noGrp="1" noChangeAspect="1"/>
          </p:cNvPicPr>
          <p:nvPr>
            <p:ph sz="quarter" idx="2"/>
          </p:nvPr>
        </p:nvPicPr>
        <p:blipFill>
          <a:blip r:embed="rId4"/>
          <a:stretch>
            <a:fillRect/>
          </a:stretch>
        </p:blipFill>
        <p:spPr>
          <a:xfrm>
            <a:off x="1043608" y="1700808"/>
            <a:ext cx="2880320" cy="3096344"/>
          </a:xfrm>
        </p:spPr>
      </p:pic>
      <p:pic>
        <p:nvPicPr>
          <p:cNvPr id="8" name="Rezervirano mjesto sadržaja 7" descr="images.jpg">
            <a:hlinkClick r:id="rId3" action="ppaction://hlinksldjump"/>
          </p:cNvPr>
          <p:cNvPicPr>
            <a:picLocks noGrp="1" noChangeAspect="1"/>
          </p:cNvPicPr>
          <p:nvPr>
            <p:ph sz="quarter" idx="4"/>
          </p:nvPr>
        </p:nvPicPr>
        <p:blipFill>
          <a:blip r:embed="rId5"/>
          <a:stretch>
            <a:fillRect/>
          </a:stretch>
        </p:blipFill>
        <p:spPr>
          <a:xfrm>
            <a:off x="5364088" y="1772816"/>
            <a:ext cx="2808312" cy="2745854"/>
          </a:xfr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>
                <a:solidFill>
                  <a:srgbClr val="92D050"/>
                </a:solidFill>
              </a:rPr>
              <a:t>5.Koji od ovih su One Direction?</a:t>
            </a:r>
            <a:endParaRPr lang="hr-HR" i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 rot="685745">
            <a:off x="1475127" y="2427560"/>
            <a:ext cx="73389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r-HR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POKUŠAJ PONOVNO! </a:t>
            </a:r>
            <a:r>
              <a:rPr lang="hr-HR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</a:t>
            </a:r>
            <a:endParaRPr lang="hr-H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Akcijski gumb: Nazad ili prethodno 2">
            <a:hlinkClick r:id="rId2" action="ppaction://hlinksldjump" highlightClick="1"/>
          </p:cNvPr>
          <p:cNvSpPr/>
          <p:nvPr/>
        </p:nvSpPr>
        <p:spPr>
          <a:xfrm>
            <a:off x="899592" y="4149080"/>
            <a:ext cx="2160240" cy="201622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 rot="491431">
            <a:off x="775902" y="2917502"/>
            <a:ext cx="107037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hr-HR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</a:t>
            </a:r>
            <a:r>
              <a:rPr lang="hr-HR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voj odgovor je točan!</a:t>
            </a:r>
            <a:endParaRPr lang="hr-HR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4572000" y="4941168"/>
            <a:ext cx="1368152" cy="11521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 rot="309884">
            <a:off x="2098548" y="1860904"/>
            <a:ext cx="584444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BRAVO! </a:t>
            </a:r>
            <a:br>
              <a:rPr lang="hr-H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hr-H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OVO SI SUPER RIJEŠIO </a:t>
            </a:r>
            <a:r>
              <a:rPr lang="hr-H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sym typeface="Wingdings" pitchFamily="2" charset="2"/>
              </a:rPr>
              <a:t></a:t>
            </a:r>
            <a:endParaRPr lang="hr-HR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3314" name="AutoShape 2" descr="data:image/jpeg;base64,/9j/4AAQSkZJRgABAQAAAQABAAD/2wCEAAkGBxQQEhQUERQVFRUWFhUUGBQUFBQYFRQVFBQYFhcYGBQYHCggGBwlHBYUITEhJSkrLjIuGB8zODMuNygtLisBCgoKDg0OGxAQGywkICQvLCwvLywsLCwvLCwtLiwsLSwsLC8sLC8sLCwsLCwsLCwrLCw3LCwvLCwsLCwsLC0tNP/AABEIANwA5QMBIgACEQEDEQH/xAAcAAABBQEBAQAAAAAAAAAAAAAAAQMEBQYHAgj/xABKEAACAQMCAwQHBQUFBgMJAAABAgMABBEFEiExQQYTUWEHFCIycYGRQlKhsfAjM2LB0RVygpLhJDRDU3OiRGTxFhdUY3STlKPC/8QAGwEBAAIDAQEAAAAAAAAAAAAAAAECAwQFBgf/xAA1EQACAQIDBQcDAwMFAAAAAAAAAQIDEQQhMQUSQVFxE2GBkaGx0SIy8MHh8QYUNBUjJEJS/9oADAMBAAIRAxEAPwDuNFJRQC0VjtX9I1rBI0UUdzeOh2yCzhMoiPgz5C58gTVr2U7UwalGz2+8FG2SRSoUlifGdrr/ADBI4HwNAXlFJRQC0UlFALRVJ2j7Tw2IAfdJK4PdwRgGR8dcE4RR1diB8+FYq5N3qX+8vsi/+Ghdlix4Sy8Gm8xwX+E86htIlK5rNT7bWsLGNGa4lGQYrZe8KkdHcexGf77CqiTtTfTfuYILdejTO00nzii2qP8A7hqHbpDAAkS78cAkYCxr9OH0qSDM3LbGPIZP1P8ASubiNq4ejlKWfJZm3TwVSSu8l35fuBN9J7986eUFvboP/wBqyH8aVLGf7WoXhPjm3H4CHFel0t35vI3wJA+gpwdnz4SfU1p/64pfZTkzL/ZwWs15fwEVtcr7upXB8pYrRh+EKn8akJfajHyNpdDwIltnx/eBlUn5Coj6K68mlX5tim+7nT3XDeTDj9RirR27SvapGUeqIeBv9kk/QuI+2UcfC8imtDy3yqGg+PrERZFH9/b8K0cMquoZGDKRkMpBBHiCOBrGQ62ycJlK+fvL9edEGkID3uny+qyNxKoA1tKT9+3yFJP3k2t511aGKpV1enJM1atCpS+5fnU21FZ7TO0Z7xYL2MW87cEIYtb3GP8AkykD2uvdsA3PAIGa0FbBhFopKKAWikooDnr241R557xibWOWWCC0DMqP3LmOSWYKR3jF1baDwUAcMk1Js4P7KuLdYS3qVy/cGJmZhbTspaJoi2SqPtKFc4BK451X226L1y2HvR3sjAeMV7+3jb4bmlX4rV12pTvJdOtRze6Scnwjsh3xPzful/xVjTe+yeBsKKSishAtFJS0AVj/AEoao8FokUTmOS7nis1kXnH32dzA9DhSM9CwNa+sL6ZNOeXT++i/eWc0d4B4iLO76Kxb/DQFvoWkx2cSQW67EQAAYGScAEnhxYniTVX2KjEl3qtyuf2l0tvkcv8AZIhGeHQ7i3x51qNLuFnjjmQ5SREkU/wuoYfgaznorYNaTMObXt4zf3jO3P5barFA1SscYOfpk0oJ4c/pT9FWAyrtw59OlZztb2pNu3q9qFe5ZdxLcY7dDyklxzJ47U5tjoMmpPbHtAbONViAa5mysKHkCMbpXH/LQEE+OQvNhWT02yW3QySEyO7Fize/PKebt/IcgAAOAFY6lRQi2y8IObsjxY6WkO6admeSQ5Z3OZp26ZPRRngowAOWBVgInmxu9hOka+Hn405Z2rSNvk4ufoo8B4VdwxBPj415TFbQq4tuNJ7sOfFnVhThh1zl7dPkjWemADltHgOdTQiJyGT9aUZNOJDWClCFP7I372Yak3L7mN+sMOXD4+P0oM7nqfoP6VJEYpdgra7Wo+Jhy5EITPyyenQZ5celeXfPvDI+HH6/0qcYxXhoqpKU339cyyaKqW3Vh1HkeI+tVstk0R3RHaeq81b5VfyRVHdfmK0Z3hLfp/S+426dRpW1XJkaC6iu0aC5jDAj2o348uIZTz4HiCOIODTlnfyaeyRXTmW2chIbtzl42PBYbhuueSy9eTe1gtCvrMNxBwRxDDmDUrTr1Z1eC5VWypV0YZWRDwJx+Yr0OzNq9v8A7VXKfua2JwqS7SnpxXL9jXV5c8OFZjs/eNazCynYspBa0mc5aSNRloHY+9LGOOebJx4lWNaiu4c8Y3EePH86Zv75YI3klbZGilmduAVQOJ5VNrI9t2Es9jbNxjaSW6lXo6Wce9VPiO9eE48qAqbUtNMbqUMj3Hq8cMJHtx20UjSI8gx77szHHQEDxxd9orOZZYLu3XvHgWWNoORlhl2FxGx4CQGNSOh4g8+HvszamRmuZeLMSF8uhP8AIfA1oqwxk3mS+RWaHrkV5H3lu+4A7WUjDxuPeSRDxRh4H8uNXFc91PRc6hL+1kgmkjFxb3MJCvtQrHNDKuNk6KxiYBwTiUgEYqbbdrJbMhNUVRGSFW/hB9XJJwFmQkm3blxOV48xWRSRBtaK8owYAgggjII4gg8iDRVgZvtJ2uW1lS2gie6u3BZbeIqNqj7csh4RJ0yfHlVfq2u6kYHT+yd7urJhbyBohu9n2iQrHgeWPmOdQ/RcA8LXbD/aLqSSSZj7wZZGUR5PJUA2gdMUvb/Tr6BJbyxv5lKDf6q0aSxvxA2RjbuXJ6HPPmKpvZgvewWjS2Nhb287h5I1IJXOBliwUE8woIGfKsyyT6BPcTBDPps8pnkC/vrOSQ+24T7cXLOOIHwO6V2e7W6jLArTaTN3m3iRLDErHxEcrBlz4HPxq5sddS8SWN4nhljws1vMF3qHB2nKkq6MN2GBwcGou1mDR286yKrowZWUMrDiGVhkEHqCCKS4nWNWdyFVVLMx4BVUZJJ6AAGsp6KJD/Z0cZOTBJPb5PhFO6oPkmwfKk9It3uWGzH/AIhi0v8A9NDhpB8GYxJ8Har3BQWEhvJpLybIEgGxW4dzarxjTHRm4u3m2PsirC1UzP3hHki/dXxpqdeCxD7XtN5KOQ/XgauLKPAz8vlXlts4p1Kiw8XlrL4OvhafZ09/i9On7+3UkwoFGB/60/GmaiXd3HBG0szqkaDLMxwAP10rFW/pInvHZdK0+S4VTgzSMI0z+Q4YPFgePKtahh5VF9K+leCMNSol1OlImK91hF7V6nB7V3pTGMcWe1mSV1HlFnLfUVq9D1qC9iEts4dM4PRlYc1dTxVh4GtmVGUFfh3Z+xr71ywoooqhIVV6/r8FjGHuH2hjtRQC0kjHkqIOLHiP51aVlOzyxHv9XvCOciwFuIt7WNyi7B9+QgsccTvVR57WEw3bTs9EVnLdREk7V30gDQaNctGeOZpYoZMf9I5PypdG7awXM3q8sctpc9ILldjP/cPJvwJxwrdaXe9/EkoRkDjcFfAYDPDcATgkYOOmazPanTrTV2lspQY7mId5FKRh1yFIlhYH2lDFQy5B5ZAyprpVdl0ZxaSs+ZijiLWd9dO/oSZUqrvYDwZODrxU/wAqhdhdXlnjlt7vHrdpJ3E38fPZJ8GAPHrgnrV1OleOxdGeHqcnFnXoVbq55uIhf22A3dyqQ8bjiYJ4+KsPHB5jqrEcjV52b1b1uBXZdkgLRyx/8uaM7ZF+GRkHqCD1rM2MvdTj7snD4OOR+fL5iplpL6tqA6R3qkHwF1AmVPxeEMM//IXxr2ezsWsVQU+Oj6nPxdHsp5aPNfncXfabWBZWstwV3bFG1BzeRiEjTPTc7KM+dZfQtHnkm9Yu5TLN3UsfPbDF3wG5IIgOCgqgLMSTtp70kXokWGyhzJdyTW8yxL9mOGdHeSU/8NMKRk8zwAPGrm1kwTnxxw5cK2qjNZD3ZxcW0Y8mz8d5zVlUZ7qOJQXZIwzbQWZVBdsnAJ6njwrze6pDChklljRAMlmdQMfEmoSyIZRdqD/tlhtxuzc58e6MHtn4b+4+ZWhs55K6n2ZI2GQUJwdyngV8+lNWk8N23rsMglWSMRxkDhGmdzrjmGZwN2cH2FGOHEulP7yInK8SPtL5/wAS/o1STzLxIfYC42zX0NpmWyikQQkk7I3bf30Ubt7yKQhAHLdS1mp727S7uToCJLE/dtcAEG3S6Ibf3TZ2liNpbb/DRWwtChI7M66LaXUmEcr2iXzhXjXeYy2TOe7HtGNXAPsg+/nGBXS9M1CO4jWWGRZEbk6MCD8x+Vcx0nUDo07Wl+vdRyTTSW93nMMokcvh2+w43dfywTobnsfGZDPaTy2Ur8Xa3K93KT1khYbGPn86xPXMk29YJNSS51Od4DuSG3W3kkX3Gm70uED8mKLuzjlvpLnsYZ/971G9nTrEJEhjcHoyxAZFVcsEOn31tBZKI0nSbvolLFVESAxzHJO1s5TP2t3HOBUS0CLv0QH9hfeWpXYHwyh/mah3k3rGoXUh92Ix2ieGI172Qj4vKVP/AEx4VZeidAti8nLvrm6m48yDMyg/RBWe0OXMBl6yvNP5kzSvIPwYD5VebtEtBXlYtLL2md/E7R8F4VdRchiqnTUwijyq5tEzXz+NSVavKXNncrWjktFl5FP2q7IJqghSaWRIo3LtGmAJTwA3Hpj2v8xrTWFlHBGsUKLHGgwqKMAD9dacSPFOV11vRioN5I5krN3CqZezyJeetwkxs6lJ0UDZcD7DMOjqeT88EjrVzRUqTWhWwUV5DiguPGosBWFcr1zUxDp+lQtxWGGeSRAec+nRLGYz8JGZvigNdT3is32i7GWt6d7745PaO6Nsbi6d2xaI5RiUwpJGSABngMdDZ+KWHneSydvQ18VRdalKC4przOR6H6bby2haN4opjljG7bl7sE52lV99R04g+ZrQ9me0kl2tpdv+/F5DGxHAN3sqwyYHgY5Sccsjyqk1X0IXKsfVriGROgkLJJ8MAFT8cirrSOx+oxtBDbwrbxQ7mE88sTnvnBXvRFEzbioZiqnAztzyxXap46juybks14nOxeElOVGMFbdkn3JLh46Gp0ACbVtWnjH7MG3t9w5PNFHiT5rwB+NaG4WvehaJHZW6QRZIXJLMcvI7HLO56sTk0XfAGvH7TqKrOU+B6DD5ZFLqMeVOOY9oeRHEUdqpHewaeHhLCq3cXDOJIf2mMdcgOhHgxFLNwqRpBBgKHkGdDnwbj+TVk/p2racqfNX8jYx1O9JS5P3/AIKrTTFZxyOsveySjvbm+kIDS8M8G+xEo4ADAxT+hx3mojvreT1S2A/ZO8KvJc/x7Hxsi+71bnwGM1XYTsk15FE18VNvD+zjt9wInaBjH3k/ioKcI+WRk+FdW3geFeqjDjI5DfIy8XYlZHV9Qme+252RTJEtuhIwW7hVwzYJALbsZ4Yqbbdi9PiYOllbKwOQwhTII5EcOBq77wYzml3ispUyHaHszLG73WnBRK3tTWzHbFdH7wPKOb+PkfteNUVh2miL7t4hkjI7yKYhJIvESITyx1GQehrpgceIqDqOh21ywa4t4JmX3Wlijcr8CwOKpKClmSnYzfo3IY30kAIs5LovbZBCsCiiZoweUZkDEdOdFbNVAAAGAOAA5ACkq5Byz0qWaR31tdXad7ZtEbZt67o7eVn3LIV6bh7O4ctvwp2007ULBFGnql/aHjHDJMsc0AI4KszHbJF4Z4jgOldIv7KOeN4pkDxuCrIwyGBrkfYWO+he6j06WGS1iuJIYYrwuGxGcNskQHaMnAyDnHIZqklxJNRcWmpTp+1MNkhGCYnM85+BKqiHHX2udYATmC9ubKyEk11ciFVkkff3Y2t3jSNzUKMPw55HhWzvtF1q9yLi6tbOL/yqvJIR4bnxg+YIpn0N6XDBJqCoO9kiuO6N22S8qlQxQkk4KsDnB48M1CV2DZ2Glixs1ijOVhh2gkcWKJxJ8ycn51z/AEdillbDwgiHx9hefjW37XdrbKyjdbmdFZlIEY9qU7gQMRrlseZ4edYLSX3WNq3/AJeIn5RrmqYm/Zu3JmbD27SN+a9zU23IfAfkKtLU4qqtDwHwH5VaW5r5/h6knO7OrWViyiNe6ajcAcSB04+J6U7XYi7o5z1CkYZpaKsQNlDR3fn+FOUVbfYsNCM+Ph+FL3fn+FOUU32LDYj86crMQdtYjqUmnOjxyKA0btjZNlA5C9QcE48dp+FaepmpK291CseX5VW3oqyflVdd1zse7UmZ6OpS3Ir1prbY5untqfqFFJdVHdsW8x8XQfTaatsD/JXRm7i/8d+HuW/o9Ja0b+G6vVHwF3Kc+fP8a0/c+f4VmPRcP9gDffnvG+t3KP5Vra9ycEYEJ8eg6eFeu68/wp2igGRD5/hT1FJQC0UlLQBXJe2ejyWGoQNpcoSa/lkMlvIC0BKLvkm4cU58cc88OWK6zXOu090kGu20l04jheykihdzhPWO+BdSx4AlMfUVWWgQx2t0/Wms3MNxAzgD9nbwOsjAkBgjySMAQCTyB4cONUOiaDqz24gj2aXagkvtfdcyM2N7yTk5DHxGMcBjArpWpdqLOyj3XFxEg5gbgWb+6i5ZvkKyVzeX+qtixtzbW5P+9XgKlhnG6K2HE8OILcD1xVM7ZElZa6XpmkKZTtllzk3FweBY8yM8XJ8sZpOxlytzZqUIKh5oxgY9kSNs4dPYKcK1Wg+jK1hYS3Ra9uB/xLjBRTw/dwe6oyMjOSPGo2qW/q+oyrjCXMaXC+G+ILBMAPJRbn/EaOGWZaMrPIXS3yi+I4H4iri3NU6J3crL0bEi/A8/xzVnA1fPp03QxEqb4M7lVqa3lxzI/bHs2up2j27NsbIeN/uSLnaT5cSD5E1jex3bebT39Q1vdGy8Irl8lXUcMNJ9ocsP8mwRXS4Ho1PTIbqMx3ESSofsuoIz4jPI+Yrt4euuz3Jq69V0OXUjZ3RIt51kUOjK6kZDKQykeIYcDTlcpv8A0d+qyMdNu57Q5B2h2aM8ORGQT8yeVe0HaW3XKm2vB0yEDY6ZH7M/iayUacMRJxoyu1qmmmv09SJqUEnJanU6K5e3bnWIf32jO/8A0hL/APyHqbY+kO7f39FvlPkrkfVo1rK8BXX/AF9UV34nQ6KwUnafV5ci30dk8GuLhAPiU9n86hTdl9cvv98vY7SI4zHag7/MZGD5e+fhV4bOrS1yIdREP0xWEFxJAbeUDU42URRRe1I6htw3Y/dbTlg7YA9r4h/s36WY1/YaqrW1ynss2wmNj4kKMoeuMEdQeOA/d6Nbdn7YtaxmS6mYQRFyGlmmkOFGeACg8SBjl44rUaB2XigtEgnRJ2OZJWkRXEk8h3SOQw6n8AK2cTTpUaUYTvJ8OFisW27oiXnpE0xE3G8iI8E3M3+VQTUTTNcnvHLrbmG1AOHnBWaZuhSIe4nXLc+GBV3BoNpAd0NtBG33khjVvqBmvVw1efxk6W44xWvF/BuUYu92VNy1VuuXQis1Y8NzPKf7qA4P021Pv1zhV95yFHzqj7VRes3MFknJ3jt8fwe/OflEr/MVs/05Q+qVXwNjHzSpRjzd/I6D2GszDp9ojcGEMbN/fdd7/wDcxq9pAMUV604wtFJRQC0UlFAFLSUUAVD1bSobuPu7mJJUznbIoYAjqM8jxPEVNry7YoCj0fsZYWjBre0hRxyfYGcfB2yR8jV7TIlPxpTKelAO1mPSBYs0C3EYJktX77aObxYKzoB1JjLED7yLWgWYkfz+Neu84cvr/SgMTMRNCssZ3GMBwR9uJhnh48MH5edPWsoIBHI1Ds4Tp1wYAP2L7pLfwEZOZIM+MZOVH3SoGdpp+5g9XcFf3MnFD0Ruqnw8v9K8vt3At/8AIgs1r05nVwdVTj2b14fqv18y3gep0T1TwyVNilrkYetkKtMpO19xPAjywQd+wKkR7tu5OG7afHGeH58jL7JekKxvwFWQQz8mt58JIGHAgZ4Py6cfEDlT02rJIHRCGKkK3EHYcBsEA5BwQcHxrhna62/tG+mNvEXEZ7k92qDeyD2neRuA4krz5KONdjY1aEKtSKSs/qctLdz87owYiEnCLeuiR9O0V82Wema3YH9nLdIgHsoJRIoBTIPdb2wMnoDyp3T+2muTN3cN07tzx6rb8AOByzJgHnjJwfGvRqrTabUllrmsuppuElqmfR1MX95HAjSTOsaKCS7kAADzNcTurntGEJkuG4gkBY7NGGATx9kcfgfnWP0Ds7dazc7LmeaTaQZJXZm7teZ2FiQc8hjh5YFQq9NptSWWocJLVHVey7HV75tScH1aHdBZKwxuPKWcqeRJGB9Oa1vJGxUS0hSCNIolCIihFUdFUcP/AF60kk1ebxleU5Ob/EbNOHA8zPXkW+VLGo80lQru7eXEMfAn3j91epNcqnKNSpu2u3ou83o03bLLm+4jRTAF5292MFUH3pDw/nj5nwqP6N7Az3U94/FYt0EZP2pWIadx8MImfHvBUHX52leKztMFmOyPqAR+8nbxVASfM4H2hXR9H0yOyt44Ih7EahRnmxJyzMerMxLE9STXssDhVhqKprx6nOxNbtZ34cOhPopkSn40plPQVuGuO0UwJTj+fxr0JT/rQDtFNCbyp6gEpaKKASg0tFAeSgPSjaPAV6ooDxsHhVJ2r7V2mmRh7uQLuyEQDdJJjntUdBkcTgDI48avq4d6a7YwarY3k6lrXakZOCVR0kdjkYxyZWA67W8KAndoPSXb3sJT1C/VciSOdIl3xSLxSRBnBx4ZwQSDwNWXYTtdDqELRyYJHsyx4IIPISIuchTz8QeHxmWu11V0YMrAFWU5DA8iCOdRdQ7PpK3ep+yuF92dAN48nH/EQ8ip/A4NYXLeyaMyju5plnKjWzBXO6M+5L0I8G8D+f5To5Mj41TaVrp3erXiKkjZwh4xTgc2gY8/EofaH0YzHtGj9qA70+4T7a/A9fz+NeYx+x5QbqYfNcvjmdKliY1VaeUvR/DKLtR2dmY+t6cwju1Xa6HGy5QclYHhvHRj8MjgRjeweuQWcZtbotb3Admk75SoZieGWPLhjniuo2uoK3DOD1B4EH4UmqaTb3a4uYY5QORZRuHwbmPka0aOLj2fYVk+GayeWi70uTLSpzpz3166ZkHtVZNqUJNncRRiUIJJC4/ZIAA+3B45A4EeJqhftBp2jxdzBKvsjDFPbnlbqSR7mfAkfkKkt6LdNJyI5FH3RM+PxJP41b6R2LsLUhoraPcOId8yMD4guTj5VvSxOHcX9Us3d2SV31u7evdZOxiTnfRZZK+ZgxDqGvHbCjWlkfemkHtSjyHNwfBeHPLV1Ps7ocOnwiKAcObO2C8jkYLMfHy5AcBUozU201a1TGrd3ILdjyXu3xZHZylLek7skSOKiySVGur1UGWIFRgskwz+6j6u3MjyX9fOtWEa2JluUlczqmoLelkgnuCzbIhuc/RR4k9BULVr5LSMqpLO5CsyjLyu3BYo1HEkngAPPzNer/U0gCwwKzSScFRBunnPUgdFHVjgAc8Vd9leyhicXN2Ve4wQiLxitlbmsefecjg0h4nkABwPqdm7LhhVvSzk+PwaWJxW+tyGUffr8HvsR2ba2DT3AHrMqgMAcrBHnKwoeuDxZvtN5BcamlorrmieSgPSjaPAV6ooDxsHhS7R4CvVFAedo8BXqiigEpaKKAKKKKAKKKKAKjajp8VzG0U8ayRsMMjgEH5ePnUmigOJdoOz1x2dkNzZ759OY/tbdiS1vk81J6eDfJs8DW20W+iu4UmgYOjDgeoPVWHQjqK2kkYYFWAKkEEEZBB4EEHmK4zrOmN2avRcQ5OmXLhZoxlvV3PIgc8dQeoBU8dpNXG5ZSsX3am+toVCagMQyMAkhViocccFl4xuMEhuHDkcg1AsNQZONrPHfw/dE0fraDwDE4m/xbW82rZarpMN9btFIA8UqjiCDkHirqfEcCDWA7LdmLJ5W0vVLaI3MY3QXCAxG7gHI7oyMyKBgg5PA88EmEiWy8jv4LptgbEo5xSKY5l/wNhseYyK9dzNH7pJHnxrzqXoYtJQAtxeIF4qnfB0U9MK6kj617tPRvdwYEGrTbR9meBZh8Ms4I+Va1fA0a33xT/OZmp4qpTVk8vM9peTDmqn54/Onlu5T/wv+5f61K/9ndQX/wARaS/3reWI/VZWH4Uy2k6n0jsfj6zcD8PVz+daD2Dhm+K8TP8A38v/ACvX5BRcNyRV82b+maDZuf3kwHlGMn6n+lMapo2qiJmhFk0g5RZmO74SMVAPxH0rMx6kFITVZ7yzY+yUMKwQMcZOy5jDkjnx3jlWSnsXCQzcb9WVePqPSy8Pm5pbq+tbMBnKqTwDTNlmPgi8yfJRVfomqvrLMLOWNEU4aaQhpB5x2oOf8T7R5NWi7P6NZqO+tFifcP36t3rt8ZyWY/WoPaDsHa3T97taCcHIuLdu7lDeJI4MfMjPnXShCFNWirLuNac5Td5O7NPoHZyGyBMYLSPjvJ5Dumkx95+g8FUBR0Aq4rlv9ratpXtTFdStV95gNl2iDm2OT4HxJ8Rzro+lajHdQxzwtujkUOreIPiOh6EeIrKYiXRRRQBRRRQBRRRQBRRRQBRRRQBRSV5ccOFAegaKYKH8uVKUP6P9aAezRmo6IeWP6VldR7WO0z22n273k0RCysGWO3gJx7LStzYDiUXJ4EeQA2VU/a6G3ltZIbwgRTDuuRLF293YoBJcEbhgH3c9Kyd9d9oUUtHb2T45RqW3fMtKoP5+Fc39IXbm+cQx39j3EkZkdCQe6ZyoUSBHDLJtywxlhiQ9cEAaH0Y9toLKKex1C4VTayMsUjbsSRZPsrwJ4EZAPRgOlVPpK7cQX0tpHpm97lJ1aO4CmMqz+yI034J3MUJyAPZHOubdoYFSTcJhMzlm/eCXC5wjNIMAlhk7SAV4ZFVcE7I6upIZWDBuoYHIP1pYH1F6Ie2cmqWzi5/3i3YJIQAu8MDtcqOCsdrAgcMr0zgbyvm1u1drtlvbG6m06+dd01sI2kt7mQZJKYBCEsTgtwGTwGST1T0Tdujq1syzYFzDgSbRgSK3uyAchnBBA4ZHQECgN8DRTBQj/T9f6UpjP6P9aAezVH2t7R2lhAXvXXYwIEZAZpf4Vj+1+Q6kViZfSPNc3clnpdsJ2QlDMzERqV9lpDjAEYPXOW6Dlm70HsAiS+tX7euXhwe9kA7uPByqxR8lA8cfADNAYjRezF1f3Qu9PgOjW33gW7y4GeB9WzsAx0IC+1nLV1tLZ0ADMJBj3iAr5xzIUbTnyC1Vdq+2Nrpij1iTMhxtgjAaaQ9MIDwBIxlsDoDWfg1LXNSJaCGHToCPZa5UyXDeDd2RgdODKPiagGn1S4SBGklYJGoJZmOAAKieiq0aLTIAy7N5llVD9iOaV5Ix5eyy1W2Xo172RZdUu5b9lO5YnAjtgRyPcKcH8j1BrfCiViW7hS0lI44cKkgUGimChH+n6/0pTGf0f60A9mjNRwh5Y6fLz4167s/rGKAfpKYEZ/L9fr5VIoBKWiigCiiigCiiigGL6QrHIw5qjEfEKSK+bOyGua1a2b+oRd7HK7SmSONJ5lkbCsxVSSD7I99a+lbqASIyHkyspxzwwwfzrkn/ALsWiCBrOCYoABcW11JbTtgY3mIrsDHr7eOJoDkmtdqNVLf7TcXiN90tJEP8g2gfSoDyXt9t3G5uiudoJlm2bsZxnOM4H0FdrfTXt+Dy69b55KLm2nQfBQ7Nj4io8iRPwk1DXz5Ijp+IjxU2ZF0coh7Bai6lzayRr1afbAPHnMVp2DshGCBPf2ik8AkBkupCfALApU/5q6aNFst26LTrm6lxgTalcYj+JQMzN8NnzFXWlQzwD2LjuT9y2trRLdR4CIxlyPMyZqVBshzSOd2Ho9jYexa6ndEdWjhsYm+DTF2I8wK0XYzs5Npur20gSGBZt8JtIp3ml7oxO7SOzfZDpGSRgchjx3UFs1xwudQuMdUijit1b4yIGcfJxWn0XQ7a0B9WiRd3vOMtJJ5vKxLP8STVWmtSyaehZ1xftr2nk1Brxe9kttMsmEc8kI/b3UxbZ3SE8AC3Dwx7TZBAHTe2upPa2U8sfvhQiHojyusSuf4VLhj5Ka+Zu0E99p1vLpk6qIpJvWDJtJMpAAysmeK+ypxjII6cqAmejXt8ujzzkQmSCbA2lh3qBCxT28AMcMQRgZ58OVbrUPS9NqBaHTo2t8Rs7SsnfXBAIG2GBeBbiOJJwNx4YzXCqKA09ldS2lzJLcq0jlpYhcO1wR3yttZ1ljkRnI4jO44yDg8K7doXpcsY7OH1u5LzhNrhY5GZyhKhzhcKXAD4J4bsV8+NrLmAQbI8BdneYPed2JWm2ZJ2gb2JyBnpnHCq2gPo4+nfT92BDdFc43bIsY8cd5mt12X7V2upIXtJQ+Mbk92RM8tyHiORweRwcGvnHQfStfWVutvEICijapaEbgPPaQG+JBPjmqDQe1E9neC8jb9pvLuoAVJFdsuhVRgKfADhwxyFAfZFFeIZA6qw5MAR8CM17oAooooAooooAooooAooooAooooAooooCDcPcKT3axSKT9qR42UeHBHDnz9n+dZzV9cutxRIQuOHCYZJ/vbeFbGqXV9NJJdBnPMdc+Iq0bXzKyvbIwkkl6xOILdf4nuZGPx2rD/OvdlY3O8PPOhUA4ihi2rk9Wd2Zmx5YrQGKnYrFm91Sflw+tZrmGxWiKvYiqxnsGjxuGM/A/lTYipcWIqxVP027aE+K9V/mPOvIipyOAk4A41DZKRobq2SeNo5FDxyKVZTyZWGCD8jXONYsIYE9S1YCa1/4N2cl4hyUXBHtROBwEw9lh72DnPS4U2qB4AD6Cs/2lsvaEg5MNp+I5fUflWFJN2MzbSOGdq/Q7cw/tdPIvLduKlCvegHxA4SDlxXn4CudXtlJA2yaN43+7IjI3+VgDX0UezVvklEaPcckQSzQqx8SkTqCfPFK+kyBSsdzKUPOK523cR4YwVnDMB5Kwq3Zsr2iPmyivoOTs+PtafpUvmsctt/2oJBUyw06aIg28Gm2h6tDbNLLzHKVyn4qajdZO8jiWi9hr+84w2sm3n3jju48eO98Aj4VorD0dx5KPcC5uDlRDae1HG54Az3TDZGo5lcZ8K6nNoff8byae6/hlfEX/48YWM/NTVxpmngFI41VVGAFVQqqo8AOAFTucyN/kXc2om1iRO6nuJFRVIhiJ3EKASHcqn/AHVRW/aPVJbmJBpZhti4Ekss8TOE6kRq3sn/ADVtqKoXCiiigCiiigCiikoBaKKKAShmxS0jLmgGxL4/rNKZR+v1woMX64Ud0KAQTZHn4UolFIIQPh+utL3YoBA6np+H86dqNLhcY4npTDuzcz8hU2Iue7+VSNp9o+XQ/GqsRVMEVSIbTx+lWvYra5AS2J5An5VZ21uIxk8+p/lUgDHKhhmqt3LJWGxL40kjKQQRkeBHA/WvRi/XCjuhUEmf1S2VWGxcAjlnr5fhwqEI/wBcK1T2qnnxH8x51UXNnsbHTp8DWSMjHKJH06zDt7XujBOOueQq7k06I/YA+HD8qrbMbGB6cjy5VeVEm7kxSsQP7Ij8D9alwW6oMKAPzPzp2iq3ZayEoY4paRlzUEjYl8aUyigxfrhR3QoBBN9fClEo+dIIR+v6167oUAglH686914EQpygEopaKASilooBKKWigEopaKA8NGDzo7seFe6KA8hR4UtFLQCUUtFAJRS0UAUxdRbh5in6KAq+6qZbP0Pyp0xCvJQVNyLDtJQtLUEiUUtFAJRS0UAlLRRQCUUtFAJRRR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3316" name="AutoShape 4" descr="data:image/jpeg;base64,/9j/4AAQSkZJRgABAQAAAQABAAD/2wCEAAkGBxQQEhQUERQVFRUWFhUUGBQUFBQYFRQVFBQYFhcYGBQYHCggGBwlHBYUITEhJSkrLjIuGB8zODMuNygtLisBCgoKDg0OGxAQGywkICQvLCwvLywsLCwvLCwtLiwsLSwsLC8sLC8sLCwsLCwsLCwrLCw3LCwvLCwsLCwsLC0tNP/AABEIANwA5QMBIgACEQEDEQH/xAAcAAABBQEBAQAAAAAAAAAAAAAAAQMEBQYHAgj/xABKEAACAQMCAwQHBQUFBgMJAAABAgMABBEFEiExQQYTUWEHFCIycYGRQlKhsfAjM2LB0RVygpLhJDRDU3OiRGTxFhdUY3STlKPC/8QAGwEBAAIDAQEAAAAAAAAAAAAAAAECAwQFBgf/xAA1EQACAQIDBQcDAwMFAAAAAAAAAQIDEQQhMQUSQVFxE2GBkaGx0SIy8MHh8QYUNBUjJEJS/9oADAMBAAIRAxEAPwDuNFJRQC0VjtX9I1rBI0UUdzeOh2yCzhMoiPgz5C58gTVr2U7UwalGz2+8FG2SRSoUlifGdrr/ADBI4HwNAXlFJRQC0UlFALRVJ2j7Tw2IAfdJK4PdwRgGR8dcE4RR1diB8+FYq5N3qX+8vsi/+Ghdlix4Sy8Gm8xwX+E86htIlK5rNT7bWsLGNGa4lGQYrZe8KkdHcexGf77CqiTtTfTfuYILdejTO00nzii2qP8A7hqHbpDAAkS78cAkYCxr9OH0qSDM3LbGPIZP1P8ASubiNq4ejlKWfJZm3TwVSSu8l35fuBN9J7986eUFvboP/wBqyH8aVLGf7WoXhPjm3H4CHFel0t35vI3wJA+gpwdnz4SfU1p/64pfZTkzL/ZwWs15fwEVtcr7upXB8pYrRh+EKn8akJfajHyNpdDwIltnx/eBlUn5Coj6K68mlX5tim+7nT3XDeTDj9RirR27SvapGUeqIeBv9kk/QuI+2UcfC8imtDy3yqGg+PrERZFH9/b8K0cMquoZGDKRkMpBBHiCOBrGQ62ycJlK+fvL9edEGkID3uny+qyNxKoA1tKT9+3yFJP3k2t511aGKpV1enJM1atCpS+5fnU21FZ7TO0Z7xYL2MW87cEIYtb3GP8AkykD2uvdsA3PAIGa0FbBhFopKKAWikooDnr241R557xibWOWWCC0DMqP3LmOSWYKR3jF1baDwUAcMk1Js4P7KuLdYS3qVy/cGJmZhbTspaJoi2SqPtKFc4BK451X226L1y2HvR3sjAeMV7+3jb4bmlX4rV12pTvJdOtRze6Scnwjsh3xPzful/xVjTe+yeBsKKSishAtFJS0AVj/AEoao8FokUTmOS7nis1kXnH32dzA9DhSM9CwNa+sL6ZNOeXT++i/eWc0d4B4iLO76Kxb/DQFvoWkx2cSQW67EQAAYGScAEnhxYniTVX2KjEl3qtyuf2l0tvkcv8AZIhGeHQ7i3x51qNLuFnjjmQ5SREkU/wuoYfgaznorYNaTMObXt4zf3jO3P5barFA1SscYOfpk0oJ4c/pT9FWAyrtw59OlZztb2pNu3q9qFe5ZdxLcY7dDyklxzJ47U5tjoMmpPbHtAbONViAa5mysKHkCMbpXH/LQEE+OQvNhWT02yW3QySEyO7Fize/PKebt/IcgAAOAFY6lRQi2y8IObsjxY6WkO6admeSQ5Z3OZp26ZPRRngowAOWBVgInmxu9hOka+Hn405Z2rSNvk4ufoo8B4VdwxBPj415TFbQq4tuNJ7sOfFnVhThh1zl7dPkjWemADltHgOdTQiJyGT9aUZNOJDWClCFP7I372Yak3L7mN+sMOXD4+P0oM7nqfoP6VJEYpdgra7Wo+Jhy5EITPyyenQZ5celeXfPvDI+HH6/0qcYxXhoqpKU339cyyaKqW3Vh1HkeI+tVstk0R3RHaeq81b5VfyRVHdfmK0Z3hLfp/S+426dRpW1XJkaC6iu0aC5jDAj2o348uIZTz4HiCOIODTlnfyaeyRXTmW2chIbtzl42PBYbhuueSy9eTe1gtCvrMNxBwRxDDmDUrTr1Z1eC5VWypV0YZWRDwJx+Yr0OzNq9v8A7VXKfua2JwqS7SnpxXL9jXV5c8OFZjs/eNazCynYspBa0mc5aSNRloHY+9LGOOebJx4lWNaiu4c8Y3EePH86Zv75YI3klbZGilmduAVQOJ5VNrI9t2Es9jbNxjaSW6lXo6Wce9VPiO9eE48qAqbUtNMbqUMj3Hq8cMJHtx20UjSI8gx77szHHQEDxxd9orOZZYLu3XvHgWWNoORlhl2FxGx4CQGNSOh4g8+HvszamRmuZeLMSF8uhP8AIfA1oqwxk3mS+RWaHrkV5H3lu+4A7WUjDxuPeSRDxRh4H8uNXFc91PRc6hL+1kgmkjFxb3MJCvtQrHNDKuNk6KxiYBwTiUgEYqbbdrJbMhNUVRGSFW/hB9XJJwFmQkm3blxOV48xWRSRBtaK8owYAgggjII4gg8iDRVgZvtJ2uW1lS2gie6u3BZbeIqNqj7csh4RJ0yfHlVfq2u6kYHT+yd7urJhbyBohu9n2iQrHgeWPmOdQ/RcA8LXbD/aLqSSSZj7wZZGUR5PJUA2gdMUvb/Tr6BJbyxv5lKDf6q0aSxvxA2RjbuXJ6HPPmKpvZgvewWjS2Nhb287h5I1IJXOBliwUE8woIGfKsyyT6BPcTBDPps8pnkC/vrOSQ+24T7cXLOOIHwO6V2e7W6jLArTaTN3m3iRLDErHxEcrBlz4HPxq5sddS8SWN4nhljws1vMF3qHB2nKkq6MN2GBwcGou1mDR286yKrowZWUMrDiGVhkEHqCCKS4nWNWdyFVVLMx4BVUZJJ6AAGsp6KJD/Z0cZOTBJPb5PhFO6oPkmwfKk9It3uWGzH/AIhi0v8A9NDhpB8GYxJ8Har3BQWEhvJpLybIEgGxW4dzarxjTHRm4u3m2PsirC1UzP3hHki/dXxpqdeCxD7XtN5KOQ/XgauLKPAz8vlXlts4p1Kiw8XlrL4OvhafZ09/i9On7+3UkwoFGB/60/GmaiXd3HBG0szqkaDLMxwAP10rFW/pInvHZdK0+S4VTgzSMI0z+Q4YPFgePKtahh5VF9K+leCMNSol1OlImK91hF7V6nB7V3pTGMcWe1mSV1HlFnLfUVq9D1qC9iEts4dM4PRlYc1dTxVh4GtmVGUFfh3Z+xr71ywoooqhIVV6/r8FjGHuH2hjtRQC0kjHkqIOLHiP51aVlOzyxHv9XvCOciwFuIt7WNyi7B9+QgsccTvVR57WEw3bTs9EVnLdREk7V30gDQaNctGeOZpYoZMf9I5PypdG7awXM3q8sctpc9ILldjP/cPJvwJxwrdaXe9/EkoRkDjcFfAYDPDcATgkYOOmazPanTrTV2lspQY7mId5FKRh1yFIlhYH2lDFQy5B5ZAyprpVdl0ZxaSs+ZijiLWd9dO/oSZUqrvYDwZODrxU/wAqhdhdXlnjlt7vHrdpJ3E38fPZJ8GAPHrgnrV1OleOxdGeHqcnFnXoVbq55uIhf22A3dyqQ8bjiYJ4+KsPHB5jqrEcjV52b1b1uBXZdkgLRyx/8uaM7ZF+GRkHqCD1rM2MvdTj7snD4OOR+fL5iplpL6tqA6R3qkHwF1AmVPxeEMM//IXxr2ezsWsVQU+Oj6nPxdHsp5aPNfncXfabWBZWstwV3bFG1BzeRiEjTPTc7KM+dZfQtHnkm9Yu5TLN3UsfPbDF3wG5IIgOCgqgLMSTtp70kXokWGyhzJdyTW8yxL9mOGdHeSU/8NMKRk8zwAPGrm1kwTnxxw5cK2qjNZD3ZxcW0Y8mz8d5zVlUZ7qOJQXZIwzbQWZVBdsnAJ6njwrze6pDChklljRAMlmdQMfEmoSyIZRdqD/tlhtxuzc58e6MHtn4b+4+ZWhs55K6n2ZI2GQUJwdyngV8+lNWk8N23rsMglWSMRxkDhGmdzrjmGZwN2cH2FGOHEulP7yInK8SPtL5/wAS/o1STzLxIfYC42zX0NpmWyikQQkk7I3bf30Ubt7yKQhAHLdS1mp727S7uToCJLE/dtcAEG3S6Ibf3TZ2liNpbb/DRWwtChI7M66LaXUmEcr2iXzhXjXeYy2TOe7HtGNXAPsg+/nGBXS9M1CO4jWWGRZEbk6MCD8x+Vcx0nUDo07Wl+vdRyTTSW93nMMokcvh2+w43dfywTobnsfGZDPaTy2Ur8Xa3K93KT1khYbGPn86xPXMk29YJNSS51Od4DuSG3W3kkX3Gm70uED8mKLuzjlvpLnsYZ/971G9nTrEJEhjcHoyxAZFVcsEOn31tBZKI0nSbvolLFVESAxzHJO1s5TP2t3HOBUS0CLv0QH9hfeWpXYHwyh/mah3k3rGoXUh92Ix2ieGI172Qj4vKVP/AEx4VZeidAti8nLvrm6m48yDMyg/RBWe0OXMBl6yvNP5kzSvIPwYD5VebtEtBXlYtLL2md/E7R8F4VdRchiqnTUwijyq5tEzXz+NSVavKXNncrWjktFl5FP2q7IJqghSaWRIo3LtGmAJTwA3Hpj2v8xrTWFlHBGsUKLHGgwqKMAD9dacSPFOV11vRioN5I5krN3CqZezyJeetwkxs6lJ0UDZcD7DMOjqeT88EjrVzRUqTWhWwUV5DiguPGosBWFcr1zUxDp+lQtxWGGeSRAec+nRLGYz8JGZvigNdT3is32i7GWt6d7745PaO6Nsbi6d2xaI5RiUwpJGSABngMdDZ+KWHneSydvQ18VRdalKC4przOR6H6bby2haN4opjljG7bl7sE52lV99R04g+ZrQ9me0kl2tpdv+/F5DGxHAN3sqwyYHgY5Sccsjyqk1X0IXKsfVriGROgkLJJ8MAFT8cirrSOx+oxtBDbwrbxQ7mE88sTnvnBXvRFEzbioZiqnAztzyxXap46juybks14nOxeElOVGMFbdkn3JLh46Gp0ACbVtWnjH7MG3t9w5PNFHiT5rwB+NaG4WvehaJHZW6QRZIXJLMcvI7HLO56sTk0XfAGvH7TqKrOU+B6DD5ZFLqMeVOOY9oeRHEUdqpHewaeHhLCq3cXDOJIf2mMdcgOhHgxFLNwqRpBBgKHkGdDnwbj+TVk/p2racqfNX8jYx1O9JS5P3/AIKrTTFZxyOsveySjvbm+kIDS8M8G+xEo4ADAxT+hx3mojvreT1S2A/ZO8KvJc/x7Hxsi+71bnwGM1XYTsk15FE18VNvD+zjt9wInaBjH3k/ioKcI+WRk+FdW3geFeqjDjI5DfIy8XYlZHV9Qme+252RTJEtuhIwW7hVwzYJALbsZ4Yqbbdi9PiYOllbKwOQwhTII5EcOBq77wYzml3ispUyHaHszLG73WnBRK3tTWzHbFdH7wPKOb+PkfteNUVh2miL7t4hkjI7yKYhJIvESITyx1GQehrpgceIqDqOh21ywa4t4JmX3Wlijcr8CwOKpKClmSnYzfo3IY30kAIs5LovbZBCsCiiZoweUZkDEdOdFbNVAAAGAOAA5ACkq5Byz0qWaR31tdXad7ZtEbZt67o7eVn3LIV6bh7O4ctvwp2007ULBFGnql/aHjHDJMsc0AI4KszHbJF4Z4jgOldIv7KOeN4pkDxuCrIwyGBrkfYWO+he6j06WGS1iuJIYYrwuGxGcNskQHaMnAyDnHIZqklxJNRcWmpTp+1MNkhGCYnM85+BKqiHHX2udYATmC9ubKyEk11ciFVkkff3Y2t3jSNzUKMPw55HhWzvtF1q9yLi6tbOL/yqvJIR4bnxg+YIpn0N6XDBJqCoO9kiuO6N22S8qlQxQkk4KsDnB48M1CV2DZ2Glixs1ijOVhh2gkcWKJxJ8ycn51z/AEdillbDwgiHx9hefjW37XdrbKyjdbmdFZlIEY9qU7gQMRrlseZ4edYLSX3WNq3/AJeIn5RrmqYm/Zu3JmbD27SN+a9zU23IfAfkKtLU4qqtDwHwH5VaW5r5/h6knO7OrWViyiNe6ajcAcSB04+J6U7XYi7o5z1CkYZpaKsQNlDR3fn+FOUVbfYsNCM+Ph+FL3fn+FOUU32LDYj86crMQdtYjqUmnOjxyKA0btjZNlA5C9QcE48dp+FaepmpK291CseX5VW3oqyflVdd1zse7UmZ6OpS3Ir1prbY5untqfqFFJdVHdsW8x8XQfTaatsD/JXRm7i/8d+HuW/o9Ja0b+G6vVHwF3Kc+fP8a0/c+f4VmPRcP9gDffnvG+t3KP5Vra9ycEYEJ8eg6eFeu68/wp2igGRD5/hT1FJQC0UlLQBXJe2ejyWGoQNpcoSa/lkMlvIC0BKLvkm4cU58cc88OWK6zXOu090kGu20l04jheykihdzhPWO+BdSx4AlMfUVWWgQx2t0/Wms3MNxAzgD9nbwOsjAkBgjySMAQCTyB4cONUOiaDqz24gj2aXagkvtfdcyM2N7yTk5DHxGMcBjArpWpdqLOyj3XFxEg5gbgWb+6i5ZvkKyVzeX+qtixtzbW5P+9XgKlhnG6K2HE8OILcD1xVM7ZElZa6XpmkKZTtllzk3FweBY8yM8XJ8sZpOxlytzZqUIKh5oxgY9kSNs4dPYKcK1Wg+jK1hYS3Ra9uB/xLjBRTw/dwe6oyMjOSPGo2qW/q+oyrjCXMaXC+G+ILBMAPJRbn/EaOGWZaMrPIXS3yi+I4H4iri3NU6J3crL0bEi/A8/xzVnA1fPp03QxEqb4M7lVqa3lxzI/bHs2up2j27NsbIeN/uSLnaT5cSD5E1jex3bebT39Q1vdGy8Irl8lXUcMNJ9ocsP8mwRXS4Ho1PTIbqMx3ESSofsuoIz4jPI+Yrt4euuz3Jq69V0OXUjZ3RIt51kUOjK6kZDKQykeIYcDTlcpv8A0d+qyMdNu57Q5B2h2aM8ORGQT8yeVe0HaW3XKm2vB0yEDY6ZH7M/iayUacMRJxoyu1qmmmv09SJqUEnJanU6K5e3bnWIf32jO/8A0hL/APyHqbY+kO7f39FvlPkrkfVo1rK8BXX/AF9UV34nQ6KwUnafV5ci30dk8GuLhAPiU9n86hTdl9cvv98vY7SI4zHag7/MZGD5e+fhV4bOrS1yIdREP0xWEFxJAbeUDU42URRRe1I6htw3Y/dbTlg7YA9r4h/s36WY1/YaqrW1ynss2wmNj4kKMoeuMEdQeOA/d6Nbdn7YtaxmS6mYQRFyGlmmkOFGeACg8SBjl44rUaB2XigtEgnRJ2OZJWkRXEk8h3SOQw6n8AK2cTTpUaUYTvJ8OFisW27oiXnpE0xE3G8iI8E3M3+VQTUTTNcnvHLrbmG1AOHnBWaZuhSIe4nXLc+GBV3BoNpAd0NtBG33khjVvqBmvVw1efxk6W44xWvF/BuUYu92VNy1VuuXQis1Y8NzPKf7qA4P021Pv1zhV95yFHzqj7VRes3MFknJ3jt8fwe/OflEr/MVs/05Q+qVXwNjHzSpRjzd/I6D2GszDp9ojcGEMbN/fdd7/wDcxq9pAMUV604wtFJRQC0UlFAFLSUUAVD1bSobuPu7mJJUznbIoYAjqM8jxPEVNry7YoCj0fsZYWjBre0hRxyfYGcfB2yR8jV7TIlPxpTKelAO1mPSBYs0C3EYJktX77aObxYKzoB1JjLED7yLWgWYkfz+Neu84cvr/SgMTMRNCssZ3GMBwR9uJhnh48MH5edPWsoIBHI1Ds4Tp1wYAP2L7pLfwEZOZIM+MZOVH3SoGdpp+5g9XcFf3MnFD0Ruqnw8v9K8vt3At/8AIgs1r05nVwdVTj2b14fqv18y3gep0T1TwyVNilrkYetkKtMpO19xPAjywQd+wKkR7tu5OG7afHGeH58jL7JekKxvwFWQQz8mt58JIGHAgZ4Py6cfEDlT02rJIHRCGKkK3EHYcBsEA5BwQcHxrhna62/tG+mNvEXEZ7k92qDeyD2neRuA4krz5KONdjY1aEKtSKSs/qctLdz87owYiEnCLeuiR9O0V82Wema3YH9nLdIgHsoJRIoBTIPdb2wMnoDyp3T+2muTN3cN07tzx6rb8AOByzJgHnjJwfGvRqrTabUllrmsuppuElqmfR1MX95HAjSTOsaKCS7kAADzNcTurntGEJkuG4gkBY7NGGATx9kcfgfnWP0Ds7dazc7LmeaTaQZJXZm7teZ2FiQc8hjh5YFQq9NptSWWocJLVHVey7HV75tScH1aHdBZKwxuPKWcqeRJGB9Oa1vJGxUS0hSCNIolCIihFUdFUcP/AF60kk1ebxleU5Ob/EbNOHA8zPXkW+VLGo80lQru7eXEMfAn3j91epNcqnKNSpu2u3ou83o03bLLm+4jRTAF5292MFUH3pDw/nj5nwqP6N7Az3U94/FYt0EZP2pWIadx8MImfHvBUHX52leKztMFmOyPqAR+8nbxVASfM4H2hXR9H0yOyt44Ih7EahRnmxJyzMerMxLE9STXssDhVhqKprx6nOxNbtZ34cOhPopkSn40plPQVuGuO0UwJTj+fxr0JT/rQDtFNCbyp6gEpaKKASg0tFAeSgPSjaPAV6ooDxsHhVJ2r7V2mmRh7uQLuyEQDdJJjntUdBkcTgDI48avq4d6a7YwarY3k6lrXakZOCVR0kdjkYxyZWA67W8KAndoPSXb3sJT1C/VciSOdIl3xSLxSRBnBx4ZwQSDwNWXYTtdDqELRyYJHsyx4IIPISIuchTz8QeHxmWu11V0YMrAFWU5DA8iCOdRdQ7PpK3ep+yuF92dAN48nH/EQ8ip/A4NYXLeyaMyju5plnKjWzBXO6M+5L0I8G8D+f5To5Mj41TaVrp3erXiKkjZwh4xTgc2gY8/EofaH0YzHtGj9qA70+4T7a/A9fz+NeYx+x5QbqYfNcvjmdKliY1VaeUvR/DKLtR2dmY+t6cwju1Xa6HGy5QclYHhvHRj8MjgRjeweuQWcZtbotb3Admk75SoZieGWPLhjniuo2uoK3DOD1B4EH4UmqaTb3a4uYY5QORZRuHwbmPka0aOLj2fYVk+GayeWi70uTLSpzpz3166ZkHtVZNqUJNncRRiUIJJC4/ZIAA+3B45A4EeJqhftBp2jxdzBKvsjDFPbnlbqSR7mfAkfkKkt6LdNJyI5FH3RM+PxJP41b6R2LsLUhoraPcOId8yMD4guTj5VvSxOHcX9Us3d2SV31u7evdZOxiTnfRZZK+ZgxDqGvHbCjWlkfemkHtSjyHNwfBeHPLV1Ps7ocOnwiKAcObO2C8jkYLMfHy5AcBUozU201a1TGrd3ILdjyXu3xZHZylLek7skSOKiySVGur1UGWIFRgskwz+6j6u3MjyX9fOtWEa2JluUlczqmoLelkgnuCzbIhuc/RR4k9BULVr5LSMqpLO5CsyjLyu3BYo1HEkngAPPzNer/U0gCwwKzSScFRBunnPUgdFHVjgAc8Vd9leyhicXN2Ve4wQiLxitlbmsefecjg0h4nkABwPqdm7LhhVvSzk+PwaWJxW+tyGUffr8HvsR2ba2DT3AHrMqgMAcrBHnKwoeuDxZvtN5BcamlorrmieSgPSjaPAV6ooDxsHhS7R4CvVFAedo8BXqiigEpaKKAKKKKAKKKKAKjajp8VzG0U8ayRsMMjgEH5ePnUmigOJdoOz1x2dkNzZ759OY/tbdiS1vk81J6eDfJs8DW20W+iu4UmgYOjDgeoPVWHQjqK2kkYYFWAKkEEEZBB4EEHmK4zrOmN2avRcQ5OmXLhZoxlvV3PIgc8dQeoBU8dpNXG5ZSsX3am+toVCagMQyMAkhViocccFl4xuMEhuHDkcg1AsNQZONrPHfw/dE0fraDwDE4m/xbW82rZarpMN9btFIA8UqjiCDkHirqfEcCDWA7LdmLJ5W0vVLaI3MY3QXCAxG7gHI7oyMyKBgg5PA88EmEiWy8jv4LptgbEo5xSKY5l/wNhseYyK9dzNH7pJHnxrzqXoYtJQAtxeIF4qnfB0U9MK6kj617tPRvdwYEGrTbR9meBZh8Ms4I+Va1fA0a33xT/OZmp4qpTVk8vM9peTDmqn54/Onlu5T/wv+5f61K/9ndQX/wARaS/3reWI/VZWH4Uy2k6n0jsfj6zcD8PVz+daD2Dhm+K8TP8A38v/ACvX5BRcNyRV82b+maDZuf3kwHlGMn6n+lMapo2qiJmhFk0g5RZmO74SMVAPxH0rMx6kFITVZ7yzY+yUMKwQMcZOy5jDkjnx3jlWSnsXCQzcb9WVePqPSy8Pm5pbq+tbMBnKqTwDTNlmPgi8yfJRVfomqvrLMLOWNEU4aaQhpB5x2oOf8T7R5NWi7P6NZqO+tFifcP36t3rt8ZyWY/WoPaDsHa3T97taCcHIuLdu7lDeJI4MfMjPnXShCFNWirLuNac5Td5O7NPoHZyGyBMYLSPjvJ5Dumkx95+g8FUBR0Aq4rlv9ratpXtTFdStV95gNl2iDm2OT4HxJ8Rzro+lajHdQxzwtujkUOreIPiOh6EeIrKYiXRRRQBRRRQBRRRQBRRRQBRRRQBRSV5ccOFAegaKYKH8uVKUP6P9aAezRmo6IeWP6VldR7WO0z22n273k0RCysGWO3gJx7LStzYDiUXJ4EeQA2VU/a6G3ltZIbwgRTDuuRLF293YoBJcEbhgH3c9Kyd9d9oUUtHb2T45RqW3fMtKoP5+Fc39IXbm+cQx39j3EkZkdCQe6ZyoUSBHDLJtywxlhiQ9cEAaH0Y9toLKKex1C4VTayMsUjbsSRZPsrwJ4EZAPRgOlVPpK7cQX0tpHpm97lJ1aO4CmMqz+yI034J3MUJyAPZHOubdoYFSTcJhMzlm/eCXC5wjNIMAlhk7SAV4ZFVcE7I6upIZWDBuoYHIP1pYH1F6Ie2cmqWzi5/3i3YJIQAu8MDtcqOCsdrAgcMr0zgbyvm1u1drtlvbG6m06+dd01sI2kt7mQZJKYBCEsTgtwGTwGST1T0Tdujq1syzYFzDgSbRgSK3uyAchnBBA4ZHQECgN8DRTBQj/T9f6UpjP6P9aAezVH2t7R2lhAXvXXYwIEZAZpf4Vj+1+Q6kViZfSPNc3clnpdsJ2QlDMzERqV9lpDjAEYPXOW6Dlm70HsAiS+tX7euXhwe9kA7uPByqxR8lA8cfADNAYjRezF1f3Qu9PgOjW33gW7y4GeB9WzsAx0IC+1nLV1tLZ0ADMJBj3iAr5xzIUbTnyC1Vdq+2Nrpij1iTMhxtgjAaaQ9MIDwBIxlsDoDWfg1LXNSJaCGHToCPZa5UyXDeDd2RgdODKPiagGn1S4SBGklYJGoJZmOAAKieiq0aLTIAy7N5llVD9iOaV5Ix5eyy1W2Xo172RZdUu5b9lO5YnAjtgRyPcKcH8j1BrfCiViW7hS0lI44cKkgUGimChH+n6/0pTGf0f60A9mjNRwh5Y6fLz4167s/rGKAfpKYEZ/L9fr5VIoBKWiigCiiigCiiigGL6QrHIw5qjEfEKSK+bOyGua1a2b+oRd7HK7SmSONJ5lkbCsxVSSD7I99a+lbqASIyHkyspxzwwwfzrkn/ALsWiCBrOCYoABcW11JbTtgY3mIrsDHr7eOJoDkmtdqNVLf7TcXiN90tJEP8g2gfSoDyXt9t3G5uiudoJlm2bsZxnOM4H0FdrfTXt+Dy69b55KLm2nQfBQ7Nj4io8iRPwk1DXz5Ijp+IjxU2ZF0coh7Bai6lzayRr1afbAPHnMVp2DshGCBPf2ik8AkBkupCfALApU/5q6aNFst26LTrm6lxgTalcYj+JQMzN8NnzFXWlQzwD2LjuT9y2trRLdR4CIxlyPMyZqVBshzSOd2Ho9jYexa6ndEdWjhsYm+DTF2I8wK0XYzs5Npur20gSGBZt8JtIp3ml7oxO7SOzfZDpGSRgchjx3UFs1xwudQuMdUijit1b4yIGcfJxWn0XQ7a0B9WiRd3vOMtJJ5vKxLP8STVWmtSyaehZ1xftr2nk1Brxe9kttMsmEc8kI/b3UxbZ3SE8AC3Dwx7TZBAHTe2upPa2U8sfvhQiHojyusSuf4VLhj5Ka+Zu0E99p1vLpk6qIpJvWDJtJMpAAysmeK+ypxjII6cqAmejXt8ujzzkQmSCbA2lh3qBCxT28AMcMQRgZ58OVbrUPS9NqBaHTo2t8Rs7SsnfXBAIG2GBeBbiOJJwNx4YzXCqKA09ldS2lzJLcq0jlpYhcO1wR3yttZ1ljkRnI4jO44yDg8K7doXpcsY7OH1u5LzhNrhY5GZyhKhzhcKXAD4J4bsV8+NrLmAQbI8BdneYPed2JWm2ZJ2gb2JyBnpnHCq2gPo4+nfT92BDdFc43bIsY8cd5mt12X7V2upIXtJQ+Mbk92RM8tyHiORweRwcGvnHQfStfWVutvEICijapaEbgPPaQG+JBPjmqDQe1E9neC8jb9pvLuoAVJFdsuhVRgKfADhwxyFAfZFFeIZA6qw5MAR8CM17oAooooAooooAooooAooooAooooAooooCDcPcKT3axSKT9qR42UeHBHDnz9n+dZzV9cutxRIQuOHCYZJ/vbeFbGqXV9NJJdBnPMdc+Iq0bXzKyvbIwkkl6xOILdf4nuZGPx2rD/OvdlY3O8PPOhUA4ihi2rk9Wd2Zmx5YrQGKnYrFm91Sflw+tZrmGxWiKvYiqxnsGjxuGM/A/lTYipcWIqxVP027aE+K9V/mPOvIipyOAk4A41DZKRobq2SeNo5FDxyKVZTyZWGCD8jXONYsIYE9S1YCa1/4N2cl4hyUXBHtROBwEw9lh72DnPS4U2qB4AD6Cs/2lsvaEg5MNp+I5fUflWFJN2MzbSOGdq/Q7cw/tdPIvLduKlCvegHxA4SDlxXn4CudXtlJA2yaN43+7IjI3+VgDX0UezVvklEaPcckQSzQqx8SkTqCfPFK+kyBSsdzKUPOK523cR4YwVnDMB5Kwq3Zsr2iPmyivoOTs+PtafpUvmsctt/2oJBUyw06aIg28Gm2h6tDbNLLzHKVyn4qajdZO8jiWi9hr+84w2sm3n3jju48eO98Aj4VorD0dx5KPcC5uDlRDae1HG54Az3TDZGo5lcZ8K6nNoff8byae6/hlfEX/48YWM/NTVxpmngFI41VVGAFVQqqo8AOAFTucyN/kXc2om1iRO6nuJFRVIhiJ3EKASHcqn/AHVRW/aPVJbmJBpZhti4Ekss8TOE6kRq3sn/ADVtqKoXCiiigCiiigCiikoBaKKKAShmxS0jLmgGxL4/rNKZR+v1woMX64Ud0KAQTZHn4UolFIIQPh+utL3YoBA6np+H86dqNLhcY4npTDuzcz8hU2Iue7+VSNp9o+XQ/GqsRVMEVSIbTx+lWvYra5AS2J5An5VZ21uIxk8+p/lUgDHKhhmqt3LJWGxL40kjKQQRkeBHA/WvRi/XCjuhUEmf1S2VWGxcAjlnr5fhwqEI/wBcK1T2qnnxH8x51UXNnsbHTp8DWSMjHKJH06zDt7XujBOOueQq7k06I/YA+HD8qrbMbGB6cjy5VeVEm7kxSsQP7Ij8D9alwW6oMKAPzPzp2iq3ZayEoY4paRlzUEjYl8aUyigxfrhR3QoBBN9fClEo+dIIR+v6167oUAglH686914EQpygEopaKASilooBKKWigEopaKA8NGDzo7seFe6KA8hR4UtFLQCUUtFAJRS0UAUxdRbh5in6KAq+6qZbP0Pyp0xCvJQVNyLDtJQtLUEiUUtFAJRS0UAlLRRQCUUtFAJRRR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3318" name="AutoShape 6" descr="data:image/jpeg;base64,/9j/4AAQSkZJRgABAQAAAQABAAD/2wCEAAkGBxQQEhQUERQVFRUWFhUUGBQUFBQYFRQVFBQYFhcYGBQYHCggGBwlHBYUITEhJSkrLjIuGB8zODMuNygtLisBCgoKDg0OGxAQGywkICQvLCwvLywsLCwvLCwtLiwsLSwsLC8sLC8sLCwsLCwsLCwrLCw3LCwvLCwsLCwsLC0tNP/AABEIANwA5QMBIgACEQEDEQH/xAAcAAABBQEBAQAAAAAAAAAAAAAAAQMEBQYHAgj/xABKEAACAQMCAwQHBQUFBgMJAAABAgMABBEFEiExQQYTUWEHFCIycYGRQlKhsfAjM2LB0RVygpLhJDRDU3OiRGTxFhdUY3STlKPC/8QAGwEBAAIDAQEAAAAAAAAAAAAAAAECAwQFBgf/xAA1EQACAQIDBQcDAwMFAAAAAAAAAQIDEQQhMQUSQVFxE2GBkaGx0SIy8MHh8QYUNBUjJEJS/9oADAMBAAIRAxEAPwDuNFJRQC0VjtX9I1rBI0UUdzeOh2yCzhMoiPgz5C58gTVr2U7UwalGz2+8FG2SRSoUlifGdrr/ADBI4HwNAXlFJRQC0UlFALRVJ2j7Tw2IAfdJK4PdwRgGR8dcE4RR1diB8+FYq5N3qX+8vsi/+Ghdlix4Sy8Gm8xwX+E86htIlK5rNT7bWsLGNGa4lGQYrZe8KkdHcexGf77CqiTtTfTfuYILdejTO00nzii2qP8A7hqHbpDAAkS78cAkYCxr9OH0qSDM3LbGPIZP1P8ASubiNq4ejlKWfJZm3TwVSSu8l35fuBN9J7986eUFvboP/wBqyH8aVLGf7WoXhPjm3H4CHFel0t35vI3wJA+gpwdnz4SfU1p/64pfZTkzL/ZwWs15fwEVtcr7upXB8pYrRh+EKn8akJfajHyNpdDwIltnx/eBlUn5Coj6K68mlX5tim+7nT3XDeTDj9RirR27SvapGUeqIeBv9kk/QuI+2UcfC8imtDy3yqGg+PrERZFH9/b8K0cMquoZGDKRkMpBBHiCOBrGQ62ycJlK+fvL9edEGkID3uny+qyNxKoA1tKT9+3yFJP3k2t511aGKpV1enJM1atCpS+5fnU21FZ7TO0Z7xYL2MW87cEIYtb3GP8AkykD2uvdsA3PAIGa0FbBhFopKKAWikooDnr241R557xibWOWWCC0DMqP3LmOSWYKR3jF1baDwUAcMk1Js4P7KuLdYS3qVy/cGJmZhbTspaJoi2SqPtKFc4BK451X226L1y2HvR3sjAeMV7+3jb4bmlX4rV12pTvJdOtRze6Scnwjsh3xPzful/xVjTe+yeBsKKSishAtFJS0AVj/AEoao8FokUTmOS7nis1kXnH32dzA9DhSM9CwNa+sL6ZNOeXT++i/eWc0d4B4iLO76Kxb/DQFvoWkx2cSQW67EQAAYGScAEnhxYniTVX2KjEl3qtyuf2l0tvkcv8AZIhGeHQ7i3x51qNLuFnjjmQ5SREkU/wuoYfgaznorYNaTMObXt4zf3jO3P5barFA1SscYOfpk0oJ4c/pT9FWAyrtw59OlZztb2pNu3q9qFe5ZdxLcY7dDyklxzJ47U5tjoMmpPbHtAbONViAa5mysKHkCMbpXH/LQEE+OQvNhWT02yW3QySEyO7Fize/PKebt/IcgAAOAFY6lRQi2y8IObsjxY6WkO6admeSQ5Z3OZp26ZPRRngowAOWBVgInmxu9hOka+Hn405Z2rSNvk4ufoo8B4VdwxBPj415TFbQq4tuNJ7sOfFnVhThh1zl7dPkjWemADltHgOdTQiJyGT9aUZNOJDWClCFP7I372Yak3L7mN+sMOXD4+P0oM7nqfoP6VJEYpdgra7Wo+Jhy5EITPyyenQZ5celeXfPvDI+HH6/0qcYxXhoqpKU339cyyaKqW3Vh1HkeI+tVstk0R3RHaeq81b5VfyRVHdfmK0Z3hLfp/S+426dRpW1XJkaC6iu0aC5jDAj2o348uIZTz4HiCOIODTlnfyaeyRXTmW2chIbtzl42PBYbhuueSy9eTe1gtCvrMNxBwRxDDmDUrTr1Z1eC5VWypV0YZWRDwJx+Yr0OzNq9v8A7VXKfua2JwqS7SnpxXL9jXV5c8OFZjs/eNazCynYspBa0mc5aSNRloHY+9LGOOebJx4lWNaiu4c8Y3EePH86Zv75YI3klbZGilmduAVQOJ5VNrI9t2Es9jbNxjaSW6lXo6Wce9VPiO9eE48qAqbUtNMbqUMj3Hq8cMJHtx20UjSI8gx77szHHQEDxxd9orOZZYLu3XvHgWWNoORlhl2FxGx4CQGNSOh4g8+HvszamRmuZeLMSF8uhP8AIfA1oqwxk3mS+RWaHrkV5H3lu+4A7WUjDxuPeSRDxRh4H8uNXFc91PRc6hL+1kgmkjFxb3MJCvtQrHNDKuNk6KxiYBwTiUgEYqbbdrJbMhNUVRGSFW/hB9XJJwFmQkm3blxOV48xWRSRBtaK8owYAgggjII4gg8iDRVgZvtJ2uW1lS2gie6u3BZbeIqNqj7csh4RJ0yfHlVfq2u6kYHT+yd7urJhbyBohu9n2iQrHgeWPmOdQ/RcA8LXbD/aLqSSSZj7wZZGUR5PJUA2gdMUvb/Tr6BJbyxv5lKDf6q0aSxvxA2RjbuXJ6HPPmKpvZgvewWjS2Nhb287h5I1IJXOBliwUE8woIGfKsyyT6BPcTBDPps8pnkC/vrOSQ+24T7cXLOOIHwO6V2e7W6jLArTaTN3m3iRLDErHxEcrBlz4HPxq5sddS8SWN4nhljws1vMF3qHB2nKkq6MN2GBwcGou1mDR286yKrowZWUMrDiGVhkEHqCCKS4nWNWdyFVVLMx4BVUZJJ6AAGsp6KJD/Z0cZOTBJPb5PhFO6oPkmwfKk9It3uWGzH/AIhi0v8A9NDhpB8GYxJ8Har3BQWEhvJpLybIEgGxW4dzarxjTHRm4u3m2PsirC1UzP3hHki/dXxpqdeCxD7XtN5KOQ/XgauLKPAz8vlXlts4p1Kiw8XlrL4OvhafZ09/i9On7+3UkwoFGB/60/GmaiXd3HBG0szqkaDLMxwAP10rFW/pInvHZdK0+S4VTgzSMI0z+Q4YPFgePKtahh5VF9K+leCMNSol1OlImK91hF7V6nB7V3pTGMcWe1mSV1HlFnLfUVq9D1qC9iEts4dM4PRlYc1dTxVh4GtmVGUFfh3Z+xr71ywoooqhIVV6/r8FjGHuH2hjtRQC0kjHkqIOLHiP51aVlOzyxHv9XvCOciwFuIt7WNyi7B9+QgsccTvVR57WEw3bTs9EVnLdREk7V30gDQaNctGeOZpYoZMf9I5PypdG7awXM3q8sctpc9ILldjP/cPJvwJxwrdaXe9/EkoRkDjcFfAYDPDcATgkYOOmazPanTrTV2lspQY7mId5FKRh1yFIlhYH2lDFQy5B5ZAyprpVdl0ZxaSs+ZijiLWd9dO/oSZUqrvYDwZODrxU/wAqhdhdXlnjlt7vHrdpJ3E38fPZJ8GAPHrgnrV1OleOxdGeHqcnFnXoVbq55uIhf22A3dyqQ8bjiYJ4+KsPHB5jqrEcjV52b1b1uBXZdkgLRyx/8uaM7ZF+GRkHqCD1rM2MvdTj7snD4OOR+fL5iplpL6tqA6R3qkHwF1AmVPxeEMM//IXxr2ezsWsVQU+Oj6nPxdHsp5aPNfncXfabWBZWstwV3bFG1BzeRiEjTPTc7KM+dZfQtHnkm9Yu5TLN3UsfPbDF3wG5IIgOCgqgLMSTtp70kXokWGyhzJdyTW8yxL9mOGdHeSU/8NMKRk8zwAPGrm1kwTnxxw5cK2qjNZD3ZxcW0Y8mz8d5zVlUZ7qOJQXZIwzbQWZVBdsnAJ6njwrze6pDChklljRAMlmdQMfEmoSyIZRdqD/tlhtxuzc58e6MHtn4b+4+ZWhs55K6n2ZI2GQUJwdyngV8+lNWk8N23rsMglWSMRxkDhGmdzrjmGZwN2cH2FGOHEulP7yInK8SPtL5/wAS/o1STzLxIfYC42zX0NpmWyikQQkk7I3bf30Ubt7yKQhAHLdS1mp727S7uToCJLE/dtcAEG3S6Ibf3TZ2liNpbb/DRWwtChI7M66LaXUmEcr2iXzhXjXeYy2TOe7HtGNXAPsg+/nGBXS9M1CO4jWWGRZEbk6MCD8x+Vcx0nUDo07Wl+vdRyTTSW93nMMokcvh2+w43dfywTobnsfGZDPaTy2Ur8Xa3K93KT1khYbGPn86xPXMk29YJNSS51Od4DuSG3W3kkX3Gm70uED8mKLuzjlvpLnsYZ/971G9nTrEJEhjcHoyxAZFVcsEOn31tBZKI0nSbvolLFVESAxzHJO1s5TP2t3HOBUS0CLv0QH9hfeWpXYHwyh/mah3k3rGoXUh92Ix2ieGI172Qj4vKVP/AEx4VZeidAti8nLvrm6m48yDMyg/RBWe0OXMBl6yvNP5kzSvIPwYD5VebtEtBXlYtLL2md/E7R8F4VdRchiqnTUwijyq5tEzXz+NSVavKXNncrWjktFl5FP2q7IJqghSaWRIo3LtGmAJTwA3Hpj2v8xrTWFlHBGsUKLHGgwqKMAD9dacSPFOV11vRioN5I5krN3CqZezyJeetwkxs6lJ0UDZcD7DMOjqeT88EjrVzRUqTWhWwUV5DiguPGosBWFcr1zUxDp+lQtxWGGeSRAec+nRLGYz8JGZvigNdT3is32i7GWt6d7745PaO6Nsbi6d2xaI5RiUwpJGSABngMdDZ+KWHneSydvQ18VRdalKC4przOR6H6bby2haN4opjljG7bl7sE52lV99R04g+ZrQ9me0kl2tpdv+/F5DGxHAN3sqwyYHgY5Sccsjyqk1X0IXKsfVriGROgkLJJ8MAFT8cirrSOx+oxtBDbwrbxQ7mE88sTnvnBXvRFEzbioZiqnAztzyxXap46juybks14nOxeElOVGMFbdkn3JLh46Gp0ACbVtWnjH7MG3t9w5PNFHiT5rwB+NaG4WvehaJHZW6QRZIXJLMcvI7HLO56sTk0XfAGvH7TqKrOU+B6DD5ZFLqMeVOOY9oeRHEUdqpHewaeHhLCq3cXDOJIf2mMdcgOhHgxFLNwqRpBBgKHkGdDnwbj+TVk/p2racqfNX8jYx1O9JS5P3/AIKrTTFZxyOsveySjvbm+kIDS8M8G+xEo4ADAxT+hx3mojvreT1S2A/ZO8KvJc/x7Hxsi+71bnwGM1XYTsk15FE18VNvD+zjt9wInaBjH3k/ioKcI+WRk+FdW3geFeqjDjI5DfIy8XYlZHV9Qme+252RTJEtuhIwW7hVwzYJALbsZ4Yqbbdi9PiYOllbKwOQwhTII5EcOBq77wYzml3ispUyHaHszLG73WnBRK3tTWzHbFdH7wPKOb+PkfteNUVh2miL7t4hkjI7yKYhJIvESITyx1GQehrpgceIqDqOh21ywa4t4JmX3Wlijcr8CwOKpKClmSnYzfo3IY30kAIs5LovbZBCsCiiZoweUZkDEdOdFbNVAAAGAOAA5ACkq5Byz0qWaR31tdXad7ZtEbZt67o7eVn3LIV6bh7O4ctvwp2007ULBFGnql/aHjHDJMsc0AI4KszHbJF4Z4jgOldIv7KOeN4pkDxuCrIwyGBrkfYWO+he6j06WGS1iuJIYYrwuGxGcNskQHaMnAyDnHIZqklxJNRcWmpTp+1MNkhGCYnM85+BKqiHHX2udYATmC9ubKyEk11ciFVkkff3Y2t3jSNzUKMPw55HhWzvtF1q9yLi6tbOL/yqvJIR4bnxg+YIpn0N6XDBJqCoO9kiuO6N22S8qlQxQkk4KsDnB48M1CV2DZ2Glixs1ijOVhh2gkcWKJxJ8ycn51z/AEdillbDwgiHx9hefjW37XdrbKyjdbmdFZlIEY9qU7gQMRrlseZ4edYLSX3WNq3/AJeIn5RrmqYm/Zu3JmbD27SN+a9zU23IfAfkKtLU4qqtDwHwH5VaW5r5/h6knO7OrWViyiNe6ajcAcSB04+J6U7XYi7o5z1CkYZpaKsQNlDR3fn+FOUVbfYsNCM+Ph+FL3fn+FOUU32LDYj86crMQdtYjqUmnOjxyKA0btjZNlA5C9QcE48dp+FaepmpK291CseX5VW3oqyflVdd1zse7UmZ6OpS3Ir1prbY5untqfqFFJdVHdsW8x8XQfTaatsD/JXRm7i/8d+HuW/o9Ja0b+G6vVHwF3Kc+fP8a0/c+f4VmPRcP9gDffnvG+t3KP5Vra9ycEYEJ8eg6eFeu68/wp2igGRD5/hT1FJQC0UlLQBXJe2ejyWGoQNpcoSa/lkMlvIC0BKLvkm4cU58cc88OWK6zXOu090kGu20l04jheykihdzhPWO+BdSx4AlMfUVWWgQx2t0/Wms3MNxAzgD9nbwOsjAkBgjySMAQCTyB4cONUOiaDqz24gj2aXagkvtfdcyM2N7yTk5DHxGMcBjArpWpdqLOyj3XFxEg5gbgWb+6i5ZvkKyVzeX+qtixtzbW5P+9XgKlhnG6K2HE8OILcD1xVM7ZElZa6XpmkKZTtllzk3FweBY8yM8XJ8sZpOxlytzZqUIKh5oxgY9kSNs4dPYKcK1Wg+jK1hYS3Ra9uB/xLjBRTw/dwe6oyMjOSPGo2qW/q+oyrjCXMaXC+G+ILBMAPJRbn/EaOGWZaMrPIXS3yi+I4H4iri3NU6J3crL0bEi/A8/xzVnA1fPp03QxEqb4M7lVqa3lxzI/bHs2up2j27NsbIeN/uSLnaT5cSD5E1jex3bebT39Q1vdGy8Irl8lXUcMNJ9ocsP8mwRXS4Ho1PTIbqMx3ESSofsuoIz4jPI+Yrt4euuz3Jq69V0OXUjZ3RIt51kUOjK6kZDKQykeIYcDTlcpv8A0d+qyMdNu57Q5B2h2aM8ORGQT8yeVe0HaW3XKm2vB0yEDY6ZH7M/iayUacMRJxoyu1qmmmv09SJqUEnJanU6K5e3bnWIf32jO/8A0hL/APyHqbY+kO7f39FvlPkrkfVo1rK8BXX/AF9UV34nQ6KwUnafV5ci30dk8GuLhAPiU9n86hTdl9cvv98vY7SI4zHag7/MZGD5e+fhV4bOrS1yIdREP0xWEFxJAbeUDU42URRRe1I6htw3Y/dbTlg7YA9r4h/s36WY1/YaqrW1ynss2wmNj4kKMoeuMEdQeOA/d6Nbdn7YtaxmS6mYQRFyGlmmkOFGeACg8SBjl44rUaB2XigtEgnRJ2OZJWkRXEk8h3SOQw6n8AK2cTTpUaUYTvJ8OFisW27oiXnpE0xE3G8iI8E3M3+VQTUTTNcnvHLrbmG1AOHnBWaZuhSIe4nXLc+GBV3BoNpAd0NtBG33khjVvqBmvVw1efxk6W44xWvF/BuUYu92VNy1VuuXQis1Y8NzPKf7qA4P021Pv1zhV95yFHzqj7VRes3MFknJ3jt8fwe/OflEr/MVs/05Q+qVXwNjHzSpRjzd/I6D2GszDp9ojcGEMbN/fdd7/wDcxq9pAMUV604wtFJRQC0UlFAFLSUUAVD1bSobuPu7mJJUznbIoYAjqM8jxPEVNry7YoCj0fsZYWjBre0hRxyfYGcfB2yR8jV7TIlPxpTKelAO1mPSBYs0C3EYJktX77aObxYKzoB1JjLED7yLWgWYkfz+Neu84cvr/SgMTMRNCssZ3GMBwR9uJhnh48MH5edPWsoIBHI1Ds4Tp1wYAP2L7pLfwEZOZIM+MZOVH3SoGdpp+5g9XcFf3MnFD0Ruqnw8v9K8vt3At/8AIgs1r05nVwdVTj2b14fqv18y3gep0T1TwyVNilrkYetkKtMpO19xPAjywQd+wKkR7tu5OG7afHGeH58jL7JekKxvwFWQQz8mt58JIGHAgZ4Py6cfEDlT02rJIHRCGKkK3EHYcBsEA5BwQcHxrhna62/tG+mNvEXEZ7k92qDeyD2neRuA4krz5KONdjY1aEKtSKSs/qctLdz87owYiEnCLeuiR9O0V82Wema3YH9nLdIgHsoJRIoBTIPdb2wMnoDyp3T+2muTN3cN07tzx6rb8AOByzJgHnjJwfGvRqrTabUllrmsuppuElqmfR1MX95HAjSTOsaKCS7kAADzNcTurntGEJkuG4gkBY7NGGATx9kcfgfnWP0Ds7dazc7LmeaTaQZJXZm7teZ2FiQc8hjh5YFQq9NptSWWocJLVHVey7HV75tScH1aHdBZKwxuPKWcqeRJGB9Oa1vJGxUS0hSCNIolCIihFUdFUcP/AF60kk1ebxleU5Ob/EbNOHA8zPXkW+VLGo80lQru7eXEMfAn3j91epNcqnKNSpu2u3ou83o03bLLm+4jRTAF5292MFUH3pDw/nj5nwqP6N7Az3U94/FYt0EZP2pWIadx8MImfHvBUHX52leKztMFmOyPqAR+8nbxVASfM4H2hXR9H0yOyt44Ih7EahRnmxJyzMerMxLE9STXssDhVhqKprx6nOxNbtZ34cOhPopkSn40plPQVuGuO0UwJTj+fxr0JT/rQDtFNCbyp6gEpaKKASg0tFAeSgPSjaPAV6ooDxsHhVJ2r7V2mmRh7uQLuyEQDdJJjntUdBkcTgDI48avq4d6a7YwarY3k6lrXakZOCVR0kdjkYxyZWA67W8KAndoPSXb3sJT1C/VciSOdIl3xSLxSRBnBx4ZwQSDwNWXYTtdDqELRyYJHsyx4IIPISIuchTz8QeHxmWu11V0YMrAFWU5DA8iCOdRdQ7PpK3ep+yuF92dAN48nH/EQ8ip/A4NYXLeyaMyju5plnKjWzBXO6M+5L0I8G8D+f5To5Mj41TaVrp3erXiKkjZwh4xTgc2gY8/EofaH0YzHtGj9qA70+4T7a/A9fz+NeYx+x5QbqYfNcvjmdKliY1VaeUvR/DKLtR2dmY+t6cwju1Xa6HGy5QclYHhvHRj8MjgRjeweuQWcZtbotb3Admk75SoZieGWPLhjniuo2uoK3DOD1B4EH4UmqaTb3a4uYY5QORZRuHwbmPka0aOLj2fYVk+GayeWi70uTLSpzpz3166ZkHtVZNqUJNncRRiUIJJC4/ZIAA+3B45A4EeJqhftBp2jxdzBKvsjDFPbnlbqSR7mfAkfkKkt6LdNJyI5FH3RM+PxJP41b6R2LsLUhoraPcOId8yMD4guTj5VvSxOHcX9Us3d2SV31u7evdZOxiTnfRZZK+ZgxDqGvHbCjWlkfemkHtSjyHNwfBeHPLV1Ps7ocOnwiKAcObO2C8jkYLMfHy5AcBUozU201a1TGrd3ILdjyXu3xZHZylLek7skSOKiySVGur1UGWIFRgskwz+6j6u3MjyX9fOtWEa2JluUlczqmoLelkgnuCzbIhuc/RR4k9BULVr5LSMqpLO5CsyjLyu3BYo1HEkngAPPzNer/U0gCwwKzSScFRBunnPUgdFHVjgAc8Vd9leyhicXN2Ve4wQiLxitlbmsefecjg0h4nkABwPqdm7LhhVvSzk+PwaWJxW+tyGUffr8HvsR2ba2DT3AHrMqgMAcrBHnKwoeuDxZvtN5BcamlorrmieSgPSjaPAV6ooDxsHhS7R4CvVFAedo8BXqiigEpaKKAKKKKAKKKKAKjajp8VzG0U8ayRsMMjgEH5ePnUmigOJdoOz1x2dkNzZ759OY/tbdiS1vk81J6eDfJs8DW20W+iu4UmgYOjDgeoPVWHQjqK2kkYYFWAKkEEEZBB4EEHmK4zrOmN2avRcQ5OmXLhZoxlvV3PIgc8dQeoBU8dpNXG5ZSsX3am+toVCagMQyMAkhViocccFl4xuMEhuHDkcg1AsNQZONrPHfw/dE0fraDwDE4m/xbW82rZarpMN9btFIA8UqjiCDkHirqfEcCDWA7LdmLJ5W0vVLaI3MY3QXCAxG7gHI7oyMyKBgg5PA88EmEiWy8jv4LptgbEo5xSKY5l/wNhseYyK9dzNH7pJHnxrzqXoYtJQAtxeIF4qnfB0U9MK6kj617tPRvdwYEGrTbR9meBZh8Ms4I+Va1fA0a33xT/OZmp4qpTVk8vM9peTDmqn54/Onlu5T/wv+5f61K/9ndQX/wARaS/3reWI/VZWH4Uy2k6n0jsfj6zcD8PVz+daD2Dhm+K8TP8A38v/ACvX5BRcNyRV82b+maDZuf3kwHlGMn6n+lMapo2qiJmhFk0g5RZmO74SMVAPxH0rMx6kFITVZ7yzY+yUMKwQMcZOy5jDkjnx3jlWSnsXCQzcb9WVePqPSy8Pm5pbq+tbMBnKqTwDTNlmPgi8yfJRVfomqvrLMLOWNEU4aaQhpB5x2oOf8T7R5NWi7P6NZqO+tFifcP36t3rt8ZyWY/WoPaDsHa3T97taCcHIuLdu7lDeJI4MfMjPnXShCFNWirLuNac5Td5O7NPoHZyGyBMYLSPjvJ5Dumkx95+g8FUBR0Aq4rlv9ratpXtTFdStV95gNl2iDm2OT4HxJ8Rzro+lajHdQxzwtujkUOreIPiOh6EeIrKYiXRRRQBRRRQBRRRQBRRRQBRRRQBRSV5ccOFAegaKYKH8uVKUP6P9aAezRmo6IeWP6VldR7WO0z22n273k0RCysGWO3gJx7LStzYDiUXJ4EeQA2VU/a6G3ltZIbwgRTDuuRLF293YoBJcEbhgH3c9Kyd9d9oUUtHb2T45RqW3fMtKoP5+Fc39IXbm+cQx39j3EkZkdCQe6ZyoUSBHDLJtywxlhiQ9cEAaH0Y9toLKKex1C4VTayMsUjbsSRZPsrwJ4EZAPRgOlVPpK7cQX0tpHpm97lJ1aO4CmMqz+yI034J3MUJyAPZHOubdoYFSTcJhMzlm/eCXC5wjNIMAlhk7SAV4ZFVcE7I6upIZWDBuoYHIP1pYH1F6Ie2cmqWzi5/3i3YJIQAu8MDtcqOCsdrAgcMr0zgbyvm1u1drtlvbG6m06+dd01sI2kt7mQZJKYBCEsTgtwGTwGST1T0Tdujq1syzYFzDgSbRgSK3uyAchnBBA4ZHQECgN8DRTBQj/T9f6UpjP6P9aAezVH2t7R2lhAXvXXYwIEZAZpf4Vj+1+Q6kViZfSPNc3clnpdsJ2QlDMzERqV9lpDjAEYPXOW6Dlm70HsAiS+tX7euXhwe9kA7uPByqxR8lA8cfADNAYjRezF1f3Qu9PgOjW33gW7y4GeB9WzsAx0IC+1nLV1tLZ0ADMJBj3iAr5xzIUbTnyC1Vdq+2Nrpij1iTMhxtgjAaaQ9MIDwBIxlsDoDWfg1LXNSJaCGHToCPZa5UyXDeDd2RgdODKPiagGn1S4SBGklYJGoJZmOAAKieiq0aLTIAy7N5llVD9iOaV5Ix5eyy1W2Xo172RZdUu5b9lO5YnAjtgRyPcKcH8j1BrfCiViW7hS0lI44cKkgUGimChH+n6/0pTGf0f60A9mjNRwh5Y6fLz4167s/rGKAfpKYEZ/L9fr5VIoBKWiigCiiigCiiigGL6QrHIw5qjEfEKSK+bOyGua1a2b+oRd7HK7SmSONJ5lkbCsxVSSD7I99a+lbqASIyHkyspxzwwwfzrkn/ALsWiCBrOCYoABcW11JbTtgY3mIrsDHr7eOJoDkmtdqNVLf7TcXiN90tJEP8g2gfSoDyXt9t3G5uiudoJlm2bsZxnOM4H0FdrfTXt+Dy69b55KLm2nQfBQ7Nj4io8iRPwk1DXz5Ijp+IjxU2ZF0coh7Bai6lzayRr1afbAPHnMVp2DshGCBPf2ik8AkBkupCfALApU/5q6aNFst26LTrm6lxgTalcYj+JQMzN8NnzFXWlQzwD2LjuT9y2trRLdR4CIxlyPMyZqVBshzSOd2Ho9jYexa6ndEdWjhsYm+DTF2I8wK0XYzs5Npur20gSGBZt8JtIp3ml7oxO7SOzfZDpGSRgchjx3UFs1xwudQuMdUijit1b4yIGcfJxWn0XQ7a0B9WiRd3vOMtJJ5vKxLP8STVWmtSyaehZ1xftr2nk1Brxe9kttMsmEc8kI/b3UxbZ3SE8AC3Dwx7TZBAHTe2upPa2U8sfvhQiHojyusSuf4VLhj5Ka+Zu0E99p1vLpk6qIpJvWDJtJMpAAysmeK+ypxjII6cqAmejXt8ujzzkQmSCbA2lh3qBCxT28AMcMQRgZ58OVbrUPS9NqBaHTo2t8Rs7SsnfXBAIG2GBeBbiOJJwNx4YzXCqKA09ldS2lzJLcq0jlpYhcO1wR3yttZ1ljkRnI4jO44yDg8K7doXpcsY7OH1u5LzhNrhY5GZyhKhzhcKXAD4J4bsV8+NrLmAQbI8BdneYPed2JWm2ZJ2gb2JyBnpnHCq2gPo4+nfT92BDdFc43bIsY8cd5mt12X7V2upIXtJQ+Mbk92RM8tyHiORweRwcGvnHQfStfWVutvEICijapaEbgPPaQG+JBPjmqDQe1E9neC8jb9pvLuoAVJFdsuhVRgKfADhwxyFAfZFFeIZA6qw5MAR8CM17oAooooAooooAooooAooooAooooAooooCDcPcKT3axSKT9qR42UeHBHDnz9n+dZzV9cutxRIQuOHCYZJ/vbeFbGqXV9NJJdBnPMdc+Iq0bXzKyvbIwkkl6xOILdf4nuZGPx2rD/OvdlY3O8PPOhUA4ihi2rk9Wd2Zmx5YrQGKnYrFm91Sflw+tZrmGxWiKvYiqxnsGjxuGM/A/lTYipcWIqxVP027aE+K9V/mPOvIipyOAk4A41DZKRobq2SeNo5FDxyKVZTyZWGCD8jXONYsIYE9S1YCa1/4N2cl4hyUXBHtROBwEw9lh72DnPS4U2qB4AD6Cs/2lsvaEg5MNp+I5fUflWFJN2MzbSOGdq/Q7cw/tdPIvLduKlCvegHxA4SDlxXn4CudXtlJA2yaN43+7IjI3+VgDX0UezVvklEaPcckQSzQqx8SkTqCfPFK+kyBSsdzKUPOK523cR4YwVnDMB5Kwq3Zsr2iPmyivoOTs+PtafpUvmsctt/2oJBUyw06aIg28Gm2h6tDbNLLzHKVyn4qajdZO8jiWi9hr+84w2sm3n3jju48eO98Aj4VorD0dx5KPcC5uDlRDae1HG54Az3TDZGo5lcZ8K6nNoff8byae6/hlfEX/48YWM/NTVxpmngFI41VVGAFVQqqo8AOAFTucyN/kXc2om1iRO6nuJFRVIhiJ3EKASHcqn/AHVRW/aPVJbmJBpZhti4Ekss8TOE6kRq3sn/ADVtqKoXCiiigCiiigCiikoBaKKKAShmxS0jLmgGxL4/rNKZR+v1woMX64Ud0KAQTZHn4UolFIIQPh+utL3YoBA6np+H86dqNLhcY4npTDuzcz8hU2Iue7+VSNp9o+XQ/GqsRVMEVSIbTx+lWvYra5AS2J5An5VZ21uIxk8+p/lUgDHKhhmqt3LJWGxL40kjKQQRkeBHA/WvRi/XCjuhUEmf1S2VWGxcAjlnr5fhwqEI/wBcK1T2qnnxH8x51UXNnsbHTp8DWSMjHKJH06zDt7XujBOOueQq7k06I/YA+HD8qrbMbGB6cjy5VeVEm7kxSsQP7Ij8D9alwW6oMKAPzPzp2iq3ZayEoY4paRlzUEjYl8aUyigxfrhR3QoBBN9fClEo+dIIR+v6167oUAglH686914EQpygEopaKASilooBKKWigEopaKA8NGDzo7seFe6KA8hR4UtFLQCUUtFAJRS0UAUxdRbh5in6KAq+6qZbP0Pyp0xCvJQVNyLDtJQtLUEiUUtFAJRS0UAlLRRQCUUtFAJRRR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3320" name="AutoShape 8" descr="data:image/jpeg;base64,/9j/4AAQSkZJRgABAQAAAQABAAD/2wCEAAkGBxQQEhQUERQVFRUWFhUUGBQUFBQYFRQVFBQYFhcYGBQYHCggGBwlHBYUITEhJSkrLjIuGB8zODMuNygtLisBCgoKDg0OGxAQGywkICQvLCwvLywsLCwvLCwtLiwsLSwsLC8sLC8sLCwsLCwsLCwrLCw3LCwvLCwsLCwsLC0tNP/AABEIANwA5QMBIgACEQEDEQH/xAAcAAABBQEBAQAAAAAAAAAAAAAAAQMEBQYHAgj/xABKEAACAQMCAwQHBQUFBgMJAAABAgMABBEFEiExQQYTUWEHFCIycYGRQlKhsfAjM2LB0RVygpLhJDRDU3OiRGTxFhdUY3STlKPC/8QAGwEBAAIDAQEAAAAAAAAAAAAAAAECAwQFBgf/xAA1EQACAQIDBQcDAwMFAAAAAAAAAQIDEQQhMQUSQVFxE2GBkaGx0SIy8MHh8QYUNBUjJEJS/9oADAMBAAIRAxEAPwDuNFJRQC0VjtX9I1rBI0UUdzeOh2yCzhMoiPgz5C58gTVr2U7UwalGz2+8FG2SRSoUlifGdrr/ADBI4HwNAXlFJRQC0UlFALRVJ2j7Tw2IAfdJK4PdwRgGR8dcE4RR1diB8+FYq5N3qX+8vsi/+Ghdlix4Sy8Gm8xwX+E86htIlK5rNT7bWsLGNGa4lGQYrZe8KkdHcexGf77CqiTtTfTfuYILdejTO00nzii2qP8A7hqHbpDAAkS78cAkYCxr9OH0qSDM3LbGPIZP1P8ASubiNq4ejlKWfJZm3TwVSSu8l35fuBN9J7986eUFvboP/wBqyH8aVLGf7WoXhPjm3H4CHFel0t35vI3wJA+gpwdnz4SfU1p/64pfZTkzL/ZwWs15fwEVtcr7upXB8pYrRh+EKn8akJfajHyNpdDwIltnx/eBlUn5Coj6K68mlX5tim+7nT3XDeTDj9RirR27SvapGUeqIeBv9kk/QuI+2UcfC8imtDy3yqGg+PrERZFH9/b8K0cMquoZGDKRkMpBBHiCOBrGQ62ycJlK+fvL9edEGkID3uny+qyNxKoA1tKT9+3yFJP3k2t511aGKpV1enJM1atCpS+5fnU21FZ7TO0Z7xYL2MW87cEIYtb3GP8AkykD2uvdsA3PAIGa0FbBhFopKKAWikooDnr241R557xibWOWWCC0DMqP3LmOSWYKR3jF1baDwUAcMk1Js4P7KuLdYS3qVy/cGJmZhbTspaJoi2SqPtKFc4BK451X226L1y2HvR3sjAeMV7+3jb4bmlX4rV12pTvJdOtRze6Scnwjsh3xPzful/xVjTe+yeBsKKSishAtFJS0AVj/AEoao8FokUTmOS7nis1kXnH32dzA9DhSM9CwNa+sL6ZNOeXT++i/eWc0d4B4iLO76Kxb/DQFvoWkx2cSQW67EQAAYGScAEnhxYniTVX2KjEl3qtyuf2l0tvkcv8AZIhGeHQ7i3x51qNLuFnjjmQ5SREkU/wuoYfgaznorYNaTMObXt4zf3jO3P5barFA1SscYOfpk0oJ4c/pT9FWAyrtw59OlZztb2pNu3q9qFe5ZdxLcY7dDyklxzJ47U5tjoMmpPbHtAbONViAa5mysKHkCMbpXH/LQEE+OQvNhWT02yW3QySEyO7Fize/PKebt/IcgAAOAFY6lRQi2y8IObsjxY6WkO6admeSQ5Z3OZp26ZPRRngowAOWBVgInmxu9hOka+Hn405Z2rSNvk4ufoo8B4VdwxBPj415TFbQq4tuNJ7sOfFnVhThh1zl7dPkjWemADltHgOdTQiJyGT9aUZNOJDWClCFP7I372Yak3L7mN+sMOXD4+P0oM7nqfoP6VJEYpdgra7Wo+Jhy5EITPyyenQZ5celeXfPvDI+HH6/0qcYxXhoqpKU339cyyaKqW3Vh1HkeI+tVstk0R3RHaeq81b5VfyRVHdfmK0Z3hLfp/S+426dRpW1XJkaC6iu0aC5jDAj2o348uIZTz4HiCOIODTlnfyaeyRXTmW2chIbtzl42PBYbhuueSy9eTe1gtCvrMNxBwRxDDmDUrTr1Z1eC5VWypV0YZWRDwJx+Yr0OzNq9v8A7VXKfua2JwqS7SnpxXL9jXV5c8OFZjs/eNazCynYspBa0mc5aSNRloHY+9LGOOebJx4lWNaiu4c8Y3EePH86Zv75YI3klbZGilmduAVQOJ5VNrI9t2Es9jbNxjaSW6lXo6Wce9VPiO9eE48qAqbUtNMbqUMj3Hq8cMJHtx20UjSI8gx77szHHQEDxxd9orOZZYLu3XvHgWWNoORlhl2FxGx4CQGNSOh4g8+HvszamRmuZeLMSF8uhP8AIfA1oqwxk3mS+RWaHrkV5H3lu+4A7WUjDxuPeSRDxRh4H8uNXFc91PRc6hL+1kgmkjFxb3MJCvtQrHNDKuNk6KxiYBwTiUgEYqbbdrJbMhNUVRGSFW/hB9XJJwFmQkm3blxOV48xWRSRBtaK8owYAgggjII4gg8iDRVgZvtJ2uW1lS2gie6u3BZbeIqNqj7csh4RJ0yfHlVfq2u6kYHT+yd7urJhbyBohu9n2iQrHgeWPmOdQ/RcA8LXbD/aLqSSSZj7wZZGUR5PJUA2gdMUvb/Tr6BJbyxv5lKDf6q0aSxvxA2RjbuXJ6HPPmKpvZgvewWjS2Nhb287h5I1IJXOBliwUE8woIGfKsyyT6BPcTBDPps8pnkC/vrOSQ+24T7cXLOOIHwO6V2e7W6jLArTaTN3m3iRLDErHxEcrBlz4HPxq5sddS8SWN4nhljws1vMF3qHB2nKkq6MN2GBwcGou1mDR286yKrowZWUMrDiGVhkEHqCCKS4nWNWdyFVVLMx4BVUZJJ6AAGsp6KJD/Z0cZOTBJPb5PhFO6oPkmwfKk9It3uWGzH/AIhi0v8A9NDhpB8GYxJ8Har3BQWEhvJpLybIEgGxW4dzarxjTHRm4u3m2PsirC1UzP3hHki/dXxpqdeCxD7XtN5KOQ/XgauLKPAz8vlXlts4p1Kiw8XlrL4OvhafZ09/i9On7+3UkwoFGB/60/GmaiXd3HBG0szqkaDLMxwAP10rFW/pInvHZdK0+S4VTgzSMI0z+Q4YPFgePKtahh5VF9K+leCMNSol1OlImK91hF7V6nB7V3pTGMcWe1mSV1HlFnLfUVq9D1qC9iEts4dM4PRlYc1dTxVh4GtmVGUFfh3Z+xr71ywoooqhIVV6/r8FjGHuH2hjtRQC0kjHkqIOLHiP51aVlOzyxHv9XvCOciwFuIt7WNyi7B9+QgsccTvVR57WEw3bTs9EVnLdREk7V30gDQaNctGeOZpYoZMf9I5PypdG7awXM3q8sctpc9ILldjP/cPJvwJxwrdaXe9/EkoRkDjcFfAYDPDcATgkYOOmazPanTrTV2lspQY7mId5FKRh1yFIlhYH2lDFQy5B5ZAyprpVdl0ZxaSs+ZijiLWd9dO/oSZUqrvYDwZODrxU/wAqhdhdXlnjlt7vHrdpJ3E38fPZJ8GAPHrgnrV1OleOxdGeHqcnFnXoVbq55uIhf22A3dyqQ8bjiYJ4+KsPHB5jqrEcjV52b1b1uBXZdkgLRyx/8uaM7ZF+GRkHqCD1rM2MvdTj7snD4OOR+fL5iplpL6tqA6R3qkHwF1AmVPxeEMM//IXxr2ezsWsVQU+Oj6nPxdHsp5aPNfncXfabWBZWstwV3bFG1BzeRiEjTPTc7KM+dZfQtHnkm9Yu5TLN3UsfPbDF3wG5IIgOCgqgLMSTtp70kXokWGyhzJdyTW8yxL9mOGdHeSU/8NMKRk8zwAPGrm1kwTnxxw5cK2qjNZD3ZxcW0Y8mz8d5zVlUZ7qOJQXZIwzbQWZVBdsnAJ6njwrze6pDChklljRAMlmdQMfEmoSyIZRdqD/tlhtxuzc58e6MHtn4b+4+ZWhs55K6n2ZI2GQUJwdyngV8+lNWk8N23rsMglWSMRxkDhGmdzrjmGZwN2cH2FGOHEulP7yInK8SPtL5/wAS/o1STzLxIfYC42zX0NpmWyikQQkk7I3bf30Ubt7yKQhAHLdS1mp727S7uToCJLE/dtcAEG3S6Ibf3TZ2liNpbb/DRWwtChI7M66LaXUmEcr2iXzhXjXeYy2TOe7HtGNXAPsg+/nGBXS9M1CO4jWWGRZEbk6MCD8x+Vcx0nUDo07Wl+vdRyTTSW93nMMokcvh2+w43dfywTobnsfGZDPaTy2Ur8Xa3K93KT1khYbGPn86xPXMk29YJNSS51Od4DuSG3W3kkX3Gm70uED8mKLuzjlvpLnsYZ/971G9nTrEJEhjcHoyxAZFVcsEOn31tBZKI0nSbvolLFVESAxzHJO1s5TP2t3HOBUS0CLv0QH9hfeWpXYHwyh/mah3k3rGoXUh92Ix2ieGI172Qj4vKVP/AEx4VZeidAti8nLvrm6m48yDMyg/RBWe0OXMBl6yvNP5kzSvIPwYD5VebtEtBXlYtLL2md/E7R8F4VdRchiqnTUwijyq5tEzXz+NSVavKXNncrWjktFl5FP2q7IJqghSaWRIo3LtGmAJTwA3Hpj2v8xrTWFlHBGsUKLHGgwqKMAD9dacSPFOV11vRioN5I5krN3CqZezyJeetwkxs6lJ0UDZcD7DMOjqeT88EjrVzRUqTWhWwUV5DiguPGosBWFcr1zUxDp+lQtxWGGeSRAec+nRLGYz8JGZvigNdT3is32i7GWt6d7745PaO6Nsbi6d2xaI5RiUwpJGSABngMdDZ+KWHneSydvQ18VRdalKC4przOR6H6bby2haN4opjljG7bl7sE52lV99R04g+ZrQ9me0kl2tpdv+/F5DGxHAN3sqwyYHgY5Sccsjyqk1X0IXKsfVriGROgkLJJ8MAFT8cirrSOx+oxtBDbwrbxQ7mE88sTnvnBXvRFEzbioZiqnAztzyxXap46juybks14nOxeElOVGMFbdkn3JLh46Gp0ACbVtWnjH7MG3t9w5PNFHiT5rwB+NaG4WvehaJHZW6QRZIXJLMcvI7HLO56sTk0XfAGvH7TqKrOU+B6DD5ZFLqMeVOOY9oeRHEUdqpHewaeHhLCq3cXDOJIf2mMdcgOhHgxFLNwqRpBBgKHkGdDnwbj+TVk/p2racqfNX8jYx1O9JS5P3/AIKrTTFZxyOsveySjvbm+kIDS8M8G+xEo4ADAxT+hx3mojvreT1S2A/ZO8KvJc/x7Hxsi+71bnwGM1XYTsk15FE18VNvD+zjt9wInaBjH3k/ioKcI+WRk+FdW3geFeqjDjI5DfIy8XYlZHV9Qme+252RTJEtuhIwW7hVwzYJALbsZ4Yqbbdi9PiYOllbKwOQwhTII5EcOBq77wYzml3ispUyHaHszLG73WnBRK3tTWzHbFdH7wPKOb+PkfteNUVh2miL7t4hkjI7yKYhJIvESITyx1GQehrpgceIqDqOh21ywa4t4JmX3Wlijcr8CwOKpKClmSnYzfo3IY30kAIs5LovbZBCsCiiZoweUZkDEdOdFbNVAAAGAOAA5ACkq5Byz0qWaR31tdXad7ZtEbZt67o7eVn3LIV6bh7O4ctvwp2007ULBFGnql/aHjHDJMsc0AI4KszHbJF4Z4jgOldIv7KOeN4pkDxuCrIwyGBrkfYWO+he6j06WGS1iuJIYYrwuGxGcNskQHaMnAyDnHIZqklxJNRcWmpTp+1MNkhGCYnM85+BKqiHHX2udYATmC9ubKyEk11ciFVkkff3Y2t3jSNzUKMPw55HhWzvtF1q9yLi6tbOL/yqvJIR4bnxg+YIpn0N6XDBJqCoO9kiuO6N22S8qlQxQkk4KsDnB48M1CV2DZ2Glixs1ijOVhh2gkcWKJxJ8ycn51z/AEdillbDwgiHx9hefjW37XdrbKyjdbmdFZlIEY9qU7gQMRrlseZ4edYLSX3WNq3/AJeIn5RrmqYm/Zu3JmbD27SN+a9zU23IfAfkKtLU4qqtDwHwH5VaW5r5/h6knO7OrWViyiNe6ajcAcSB04+J6U7XYi7o5z1CkYZpaKsQNlDR3fn+FOUVbfYsNCM+Ph+FL3fn+FOUU32LDYj86crMQdtYjqUmnOjxyKA0btjZNlA5C9QcE48dp+FaepmpK291CseX5VW3oqyflVdd1zse7UmZ6OpS3Ir1prbY5untqfqFFJdVHdsW8x8XQfTaatsD/JXRm7i/8d+HuW/o9Ja0b+G6vVHwF3Kc+fP8a0/c+f4VmPRcP9gDffnvG+t3KP5Vra9ycEYEJ8eg6eFeu68/wp2igGRD5/hT1FJQC0UlLQBXJe2ejyWGoQNpcoSa/lkMlvIC0BKLvkm4cU58cc88OWK6zXOu090kGu20l04jheykihdzhPWO+BdSx4AlMfUVWWgQx2t0/Wms3MNxAzgD9nbwOsjAkBgjySMAQCTyB4cONUOiaDqz24gj2aXagkvtfdcyM2N7yTk5DHxGMcBjArpWpdqLOyj3XFxEg5gbgWb+6i5ZvkKyVzeX+qtixtzbW5P+9XgKlhnG6K2HE8OILcD1xVM7ZElZa6XpmkKZTtllzk3FweBY8yM8XJ8sZpOxlytzZqUIKh5oxgY9kSNs4dPYKcK1Wg+jK1hYS3Ra9uB/xLjBRTw/dwe6oyMjOSPGo2qW/q+oyrjCXMaXC+G+ILBMAPJRbn/EaOGWZaMrPIXS3yi+I4H4iri3NU6J3crL0bEi/A8/xzVnA1fPp03QxEqb4M7lVqa3lxzI/bHs2up2j27NsbIeN/uSLnaT5cSD5E1jex3bebT39Q1vdGy8Irl8lXUcMNJ9ocsP8mwRXS4Ho1PTIbqMx3ESSofsuoIz4jPI+Yrt4euuz3Jq69V0OXUjZ3RIt51kUOjK6kZDKQykeIYcDTlcpv8A0d+qyMdNu57Q5B2h2aM8ORGQT8yeVe0HaW3XKm2vB0yEDY6ZH7M/iayUacMRJxoyu1qmmmv09SJqUEnJanU6K5e3bnWIf32jO/8A0hL/APyHqbY+kO7f39FvlPkrkfVo1rK8BXX/AF9UV34nQ6KwUnafV5ci30dk8GuLhAPiU9n86hTdl9cvv98vY7SI4zHag7/MZGD5e+fhV4bOrS1yIdREP0xWEFxJAbeUDU42URRRe1I6htw3Y/dbTlg7YA9r4h/s36WY1/YaqrW1ynss2wmNj4kKMoeuMEdQeOA/d6Nbdn7YtaxmS6mYQRFyGlmmkOFGeACg8SBjl44rUaB2XigtEgnRJ2OZJWkRXEk8h3SOQw6n8AK2cTTpUaUYTvJ8OFisW27oiXnpE0xE3G8iI8E3M3+VQTUTTNcnvHLrbmG1AOHnBWaZuhSIe4nXLc+GBV3BoNpAd0NtBG33khjVvqBmvVw1efxk6W44xWvF/BuUYu92VNy1VuuXQis1Y8NzPKf7qA4P021Pv1zhV95yFHzqj7VRes3MFknJ3jt8fwe/OflEr/MVs/05Q+qVXwNjHzSpRjzd/I6D2GszDp9ojcGEMbN/fdd7/wDcxq9pAMUV604wtFJRQC0UlFAFLSUUAVD1bSobuPu7mJJUznbIoYAjqM8jxPEVNry7YoCj0fsZYWjBre0hRxyfYGcfB2yR8jV7TIlPxpTKelAO1mPSBYs0C3EYJktX77aObxYKzoB1JjLED7yLWgWYkfz+Neu84cvr/SgMTMRNCssZ3GMBwR9uJhnh48MH5edPWsoIBHI1Ds4Tp1wYAP2L7pLfwEZOZIM+MZOVH3SoGdpp+5g9XcFf3MnFD0Ruqnw8v9K8vt3At/8AIgs1r05nVwdVTj2b14fqv18y3gep0T1TwyVNilrkYetkKtMpO19xPAjywQd+wKkR7tu5OG7afHGeH58jL7JekKxvwFWQQz8mt58JIGHAgZ4Py6cfEDlT02rJIHRCGKkK3EHYcBsEA5BwQcHxrhna62/tG+mNvEXEZ7k92qDeyD2neRuA4krz5KONdjY1aEKtSKSs/qctLdz87owYiEnCLeuiR9O0V82Wema3YH9nLdIgHsoJRIoBTIPdb2wMnoDyp3T+2muTN3cN07tzx6rb8AOByzJgHnjJwfGvRqrTabUllrmsuppuElqmfR1MX95HAjSTOsaKCS7kAADzNcTurntGEJkuG4gkBY7NGGATx9kcfgfnWP0Ds7dazc7LmeaTaQZJXZm7teZ2FiQc8hjh5YFQq9NptSWWocJLVHVey7HV75tScH1aHdBZKwxuPKWcqeRJGB9Oa1vJGxUS0hSCNIolCIihFUdFUcP/AF60kk1ebxleU5Ob/EbNOHA8zPXkW+VLGo80lQru7eXEMfAn3j91epNcqnKNSpu2u3ou83o03bLLm+4jRTAF5292MFUH3pDw/nj5nwqP6N7Az3U94/FYt0EZP2pWIadx8MImfHvBUHX52leKztMFmOyPqAR+8nbxVASfM4H2hXR9H0yOyt44Ih7EahRnmxJyzMerMxLE9STXssDhVhqKprx6nOxNbtZ34cOhPopkSn40plPQVuGuO0UwJTj+fxr0JT/rQDtFNCbyp6gEpaKKASg0tFAeSgPSjaPAV6ooDxsHhVJ2r7V2mmRh7uQLuyEQDdJJjntUdBkcTgDI48avq4d6a7YwarY3k6lrXakZOCVR0kdjkYxyZWA67W8KAndoPSXb3sJT1C/VciSOdIl3xSLxSRBnBx4ZwQSDwNWXYTtdDqELRyYJHsyx4IIPISIuchTz8QeHxmWu11V0YMrAFWU5DA8iCOdRdQ7PpK3ep+yuF92dAN48nH/EQ8ip/A4NYXLeyaMyju5plnKjWzBXO6M+5L0I8G8D+f5To5Mj41TaVrp3erXiKkjZwh4xTgc2gY8/EofaH0YzHtGj9qA70+4T7a/A9fz+NeYx+x5QbqYfNcvjmdKliY1VaeUvR/DKLtR2dmY+t6cwju1Xa6HGy5QclYHhvHRj8MjgRjeweuQWcZtbotb3Admk75SoZieGWPLhjniuo2uoK3DOD1B4EH4UmqaTb3a4uYY5QORZRuHwbmPka0aOLj2fYVk+GayeWi70uTLSpzpz3166ZkHtVZNqUJNncRRiUIJJC4/ZIAA+3B45A4EeJqhftBp2jxdzBKvsjDFPbnlbqSR7mfAkfkKkt6LdNJyI5FH3RM+PxJP41b6R2LsLUhoraPcOId8yMD4guTj5VvSxOHcX9Us3d2SV31u7evdZOxiTnfRZZK+ZgxDqGvHbCjWlkfemkHtSjyHNwfBeHPLV1Ps7ocOnwiKAcObO2C8jkYLMfHy5AcBUozU201a1TGrd3ILdjyXu3xZHZylLek7skSOKiySVGur1UGWIFRgskwz+6j6u3MjyX9fOtWEa2JluUlczqmoLelkgnuCzbIhuc/RR4k9BULVr5LSMqpLO5CsyjLyu3BYo1HEkngAPPzNer/U0gCwwKzSScFRBunnPUgdFHVjgAc8Vd9leyhicXN2Ve4wQiLxitlbmsefecjg0h4nkABwPqdm7LhhVvSzk+PwaWJxW+tyGUffr8HvsR2ba2DT3AHrMqgMAcrBHnKwoeuDxZvtN5BcamlorrmieSgPSjaPAV6ooDxsHhS7R4CvVFAedo8BXqiigEpaKKAKKKKAKKKKAKjajp8VzG0U8ayRsMMjgEH5ePnUmigOJdoOz1x2dkNzZ759OY/tbdiS1vk81J6eDfJs8DW20W+iu4UmgYOjDgeoPVWHQjqK2kkYYFWAKkEEEZBB4EEHmK4zrOmN2avRcQ5OmXLhZoxlvV3PIgc8dQeoBU8dpNXG5ZSsX3am+toVCagMQyMAkhViocccFl4xuMEhuHDkcg1AsNQZONrPHfw/dE0fraDwDE4m/xbW82rZarpMN9btFIA8UqjiCDkHirqfEcCDWA7LdmLJ5W0vVLaI3MY3QXCAxG7gHI7oyMyKBgg5PA88EmEiWy8jv4LptgbEo5xSKY5l/wNhseYyK9dzNH7pJHnxrzqXoYtJQAtxeIF4qnfB0U9MK6kj617tPRvdwYEGrTbR9meBZh8Ms4I+Va1fA0a33xT/OZmp4qpTVk8vM9peTDmqn54/Onlu5T/wv+5f61K/9ndQX/wARaS/3reWI/VZWH4Uy2k6n0jsfj6zcD8PVz+daD2Dhm+K8TP8A38v/ACvX5BRcNyRV82b+maDZuf3kwHlGMn6n+lMapo2qiJmhFk0g5RZmO74SMVAPxH0rMx6kFITVZ7yzY+yUMKwQMcZOy5jDkjnx3jlWSnsXCQzcb9WVePqPSy8Pm5pbq+tbMBnKqTwDTNlmPgi8yfJRVfomqvrLMLOWNEU4aaQhpB5x2oOf8T7R5NWi7P6NZqO+tFifcP36t3rt8ZyWY/WoPaDsHa3T97taCcHIuLdu7lDeJI4MfMjPnXShCFNWirLuNac5Td5O7NPoHZyGyBMYLSPjvJ5Dumkx95+g8FUBR0Aq4rlv9ratpXtTFdStV95gNl2iDm2OT4HxJ8Rzro+lajHdQxzwtujkUOreIPiOh6EeIrKYiXRRRQBRRRQBRRRQBRRRQBRRRQBRSV5ccOFAegaKYKH8uVKUP6P9aAezRmo6IeWP6VldR7WO0z22n273k0RCysGWO3gJx7LStzYDiUXJ4EeQA2VU/a6G3ltZIbwgRTDuuRLF293YoBJcEbhgH3c9Kyd9d9oUUtHb2T45RqW3fMtKoP5+Fc39IXbm+cQx39j3EkZkdCQe6ZyoUSBHDLJtywxlhiQ9cEAaH0Y9toLKKex1C4VTayMsUjbsSRZPsrwJ4EZAPRgOlVPpK7cQX0tpHpm97lJ1aO4CmMqz+yI034J3MUJyAPZHOubdoYFSTcJhMzlm/eCXC5wjNIMAlhk7SAV4ZFVcE7I6upIZWDBuoYHIP1pYH1F6Ie2cmqWzi5/3i3YJIQAu8MDtcqOCsdrAgcMr0zgbyvm1u1drtlvbG6m06+dd01sI2kt7mQZJKYBCEsTgtwGTwGST1T0Tdujq1syzYFzDgSbRgSK3uyAchnBBA4ZHQECgN8DRTBQj/T9f6UpjP6P9aAezVH2t7R2lhAXvXXYwIEZAZpf4Vj+1+Q6kViZfSPNc3clnpdsJ2QlDMzERqV9lpDjAEYPXOW6Dlm70HsAiS+tX7euXhwe9kA7uPByqxR8lA8cfADNAYjRezF1f3Qu9PgOjW33gW7y4GeB9WzsAx0IC+1nLV1tLZ0ADMJBj3iAr5xzIUbTnyC1Vdq+2Nrpij1iTMhxtgjAaaQ9MIDwBIxlsDoDWfg1LXNSJaCGHToCPZa5UyXDeDd2RgdODKPiagGn1S4SBGklYJGoJZmOAAKieiq0aLTIAy7N5llVD9iOaV5Ix5eyy1W2Xo172RZdUu5b9lO5YnAjtgRyPcKcH8j1BrfCiViW7hS0lI44cKkgUGimChH+n6/0pTGf0f60A9mjNRwh5Y6fLz4167s/rGKAfpKYEZ/L9fr5VIoBKWiigCiiigCiiigGL6QrHIw5qjEfEKSK+bOyGua1a2b+oRd7HK7SmSONJ5lkbCsxVSSD7I99a+lbqASIyHkyspxzwwwfzrkn/ALsWiCBrOCYoABcW11JbTtgY3mIrsDHr7eOJoDkmtdqNVLf7TcXiN90tJEP8g2gfSoDyXt9t3G5uiudoJlm2bsZxnOM4H0FdrfTXt+Dy69b55KLm2nQfBQ7Nj4io8iRPwk1DXz5Ijp+IjxU2ZF0coh7Bai6lzayRr1afbAPHnMVp2DshGCBPf2ik8AkBkupCfALApU/5q6aNFst26LTrm6lxgTalcYj+JQMzN8NnzFXWlQzwD2LjuT9y2trRLdR4CIxlyPMyZqVBshzSOd2Ho9jYexa6ndEdWjhsYm+DTF2I8wK0XYzs5Npur20gSGBZt8JtIp3ml7oxO7SOzfZDpGSRgchjx3UFs1xwudQuMdUijit1b4yIGcfJxWn0XQ7a0B9WiRd3vOMtJJ5vKxLP8STVWmtSyaehZ1xftr2nk1Brxe9kttMsmEc8kI/b3UxbZ3SE8AC3Dwx7TZBAHTe2upPa2U8sfvhQiHojyusSuf4VLhj5Ka+Zu0E99p1vLpk6qIpJvWDJtJMpAAysmeK+ypxjII6cqAmejXt8ujzzkQmSCbA2lh3qBCxT28AMcMQRgZ58OVbrUPS9NqBaHTo2t8Rs7SsnfXBAIG2GBeBbiOJJwNx4YzXCqKA09ldS2lzJLcq0jlpYhcO1wR3yttZ1ljkRnI4jO44yDg8K7doXpcsY7OH1u5LzhNrhY5GZyhKhzhcKXAD4J4bsV8+NrLmAQbI8BdneYPed2JWm2ZJ2gb2JyBnpnHCq2gPo4+nfT92BDdFc43bIsY8cd5mt12X7V2upIXtJQ+Mbk92RM8tyHiORweRwcGvnHQfStfWVutvEICijapaEbgPPaQG+JBPjmqDQe1E9neC8jb9pvLuoAVJFdsuhVRgKfADhwxyFAfZFFeIZA6qw5MAR8CM17oAooooAooooAooooAooooAooooAooooCDcPcKT3axSKT9qR42UeHBHDnz9n+dZzV9cutxRIQuOHCYZJ/vbeFbGqXV9NJJdBnPMdc+Iq0bXzKyvbIwkkl6xOILdf4nuZGPx2rD/OvdlY3O8PPOhUA4ihi2rk9Wd2Zmx5YrQGKnYrFm91Sflw+tZrmGxWiKvYiqxnsGjxuGM/A/lTYipcWIqxVP027aE+K9V/mPOvIipyOAk4A41DZKRobq2SeNo5FDxyKVZTyZWGCD8jXONYsIYE9S1YCa1/4N2cl4hyUXBHtROBwEw9lh72DnPS4U2qB4AD6Cs/2lsvaEg5MNp+I5fUflWFJN2MzbSOGdq/Q7cw/tdPIvLduKlCvegHxA4SDlxXn4CudXtlJA2yaN43+7IjI3+VgDX0UezVvklEaPcckQSzQqx8SkTqCfPFK+kyBSsdzKUPOK523cR4YwVnDMB5Kwq3Zsr2iPmyivoOTs+PtafpUvmsctt/2oJBUyw06aIg28Gm2h6tDbNLLzHKVyn4qajdZO8jiWi9hr+84w2sm3n3jju48eO98Aj4VorD0dx5KPcC5uDlRDae1HG54Az3TDZGo5lcZ8K6nNoff8byae6/hlfEX/48YWM/NTVxpmngFI41VVGAFVQqqo8AOAFTucyN/kXc2om1iRO6nuJFRVIhiJ3EKASHcqn/AHVRW/aPVJbmJBpZhti4Ekss8TOE6kRq3sn/ADVtqKoXCiiigCiiigCiikoBaKKKAShmxS0jLmgGxL4/rNKZR+v1woMX64Ud0KAQTZHn4UolFIIQPh+utL3YoBA6np+H86dqNLhcY4npTDuzcz8hU2Iue7+VSNp9o+XQ/GqsRVMEVSIbTx+lWvYra5AS2J5An5VZ21uIxk8+p/lUgDHKhhmqt3LJWGxL40kjKQQRkeBHA/WvRi/XCjuhUEmf1S2VWGxcAjlnr5fhwqEI/wBcK1T2qnnxH8x51UXNnsbHTp8DWSMjHKJH06zDt7XujBOOueQq7k06I/YA+HD8qrbMbGB6cjy5VeVEm7kxSsQP7Ij8D9alwW6oMKAPzPzp2iq3ZayEoY4paRlzUEjYl8aUyigxfrhR3QoBBN9fClEo+dIIR+v6167oUAglH686914EQpygEopaKASilooBKKWigEopaKA8NGDzo7seFe6KA8hR4UtFLQCUUtFAJRS0UAUxdRbh5in6KAq+6qZbP0Pyp0xCvJQVNyLDtJQtLUEiUUtFAJRS0UAlLRRQCUUtFAJRRR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3322" name="AutoShape 10" descr="data:image/jpeg;base64,/9j/4AAQSkZJRgABAQAAAQABAAD/2wCEAAkGBxQQEhQUERQVFRUWFhUUGBQUFBQYFRQVFBQYFhcYGBQYHCggGBwlHBYUITEhJSkrLjIuGB8zODMuNygtLisBCgoKDg0OGxAQGywkICQvLCwvLywsLCwvLCwtLiwsLSwsLC8sLC8sLCwsLCwsLCwrLCw3LCwvLCwsLCwsLC0tNP/AABEIANwA5QMBIgACEQEDEQH/xAAcAAABBQEBAQAAAAAAAAAAAAAAAQMEBQYHAgj/xABKEAACAQMCAwQHBQUFBgMJAAABAgMABBEFEiExQQYTUWEHFCIycYGRQlKhsfAjM2LB0RVygpLhJDRDU3OiRGTxFhdUY3STlKPC/8QAGwEBAAIDAQEAAAAAAAAAAAAAAAECAwQFBgf/xAA1EQACAQIDBQcDAwMFAAAAAAAAAQIDEQQhMQUSQVFxE2GBkaGx0SIy8MHh8QYUNBUjJEJS/9oADAMBAAIRAxEAPwDuNFJRQC0VjtX9I1rBI0UUdzeOh2yCzhMoiPgz5C58gTVr2U7UwalGz2+8FG2SRSoUlifGdrr/ADBI4HwNAXlFJRQC0UlFALRVJ2j7Tw2IAfdJK4PdwRgGR8dcE4RR1diB8+FYq5N3qX+8vsi/+Ghdlix4Sy8Gm8xwX+E86htIlK5rNT7bWsLGNGa4lGQYrZe8KkdHcexGf77CqiTtTfTfuYILdejTO00nzii2qP8A7hqHbpDAAkS78cAkYCxr9OH0qSDM3LbGPIZP1P8ASubiNq4ejlKWfJZm3TwVSSu8l35fuBN9J7986eUFvboP/wBqyH8aVLGf7WoXhPjm3H4CHFel0t35vI3wJA+gpwdnz4SfU1p/64pfZTkzL/ZwWs15fwEVtcr7upXB8pYrRh+EKn8akJfajHyNpdDwIltnx/eBlUn5Coj6K68mlX5tim+7nT3XDeTDj9RirR27SvapGUeqIeBv9kk/QuI+2UcfC8imtDy3yqGg+PrERZFH9/b8K0cMquoZGDKRkMpBBHiCOBrGQ62ycJlK+fvL9edEGkID3uny+qyNxKoA1tKT9+3yFJP3k2t511aGKpV1enJM1atCpS+5fnU21FZ7TO0Z7xYL2MW87cEIYtb3GP8AkykD2uvdsA3PAIGa0FbBhFopKKAWikooDnr241R557xibWOWWCC0DMqP3LmOSWYKR3jF1baDwUAcMk1Js4P7KuLdYS3qVy/cGJmZhbTspaJoi2SqPtKFc4BK451X226L1y2HvR3sjAeMV7+3jb4bmlX4rV12pTvJdOtRze6Scnwjsh3xPzful/xVjTe+yeBsKKSishAtFJS0AVj/AEoao8FokUTmOS7nis1kXnH32dzA9DhSM9CwNa+sL6ZNOeXT++i/eWc0d4B4iLO76Kxb/DQFvoWkx2cSQW67EQAAYGScAEnhxYniTVX2KjEl3qtyuf2l0tvkcv8AZIhGeHQ7i3x51qNLuFnjjmQ5SREkU/wuoYfgaznorYNaTMObXt4zf3jO3P5barFA1SscYOfpk0oJ4c/pT9FWAyrtw59OlZztb2pNu3q9qFe5ZdxLcY7dDyklxzJ47U5tjoMmpPbHtAbONViAa5mysKHkCMbpXH/LQEE+OQvNhWT02yW3QySEyO7Fize/PKebt/IcgAAOAFY6lRQi2y8IObsjxY6WkO6admeSQ5Z3OZp26ZPRRngowAOWBVgInmxu9hOka+Hn405Z2rSNvk4ufoo8B4VdwxBPj415TFbQq4tuNJ7sOfFnVhThh1zl7dPkjWemADltHgOdTQiJyGT9aUZNOJDWClCFP7I372Yak3L7mN+sMOXD4+P0oM7nqfoP6VJEYpdgra7Wo+Jhy5EITPyyenQZ5celeXfPvDI+HH6/0qcYxXhoqpKU339cyyaKqW3Vh1HkeI+tVstk0R3RHaeq81b5VfyRVHdfmK0Z3hLfp/S+426dRpW1XJkaC6iu0aC5jDAj2o348uIZTz4HiCOIODTlnfyaeyRXTmW2chIbtzl42PBYbhuueSy9eTe1gtCvrMNxBwRxDDmDUrTr1Z1eC5VWypV0YZWRDwJx+Yr0OzNq9v8A7VXKfua2JwqS7SnpxXL9jXV5c8OFZjs/eNazCynYspBa0mc5aSNRloHY+9LGOOebJx4lWNaiu4c8Y3EePH86Zv75YI3klbZGilmduAVQOJ5VNrI9t2Es9jbNxjaSW6lXo6Wce9VPiO9eE48qAqbUtNMbqUMj3Hq8cMJHtx20UjSI8gx77szHHQEDxxd9orOZZYLu3XvHgWWNoORlhl2FxGx4CQGNSOh4g8+HvszamRmuZeLMSF8uhP8AIfA1oqwxk3mS+RWaHrkV5H3lu+4A7WUjDxuPeSRDxRh4H8uNXFc91PRc6hL+1kgmkjFxb3MJCvtQrHNDKuNk6KxiYBwTiUgEYqbbdrJbMhNUVRGSFW/hB9XJJwFmQkm3blxOV48xWRSRBtaK8owYAgggjII4gg8iDRVgZvtJ2uW1lS2gie6u3BZbeIqNqj7csh4RJ0yfHlVfq2u6kYHT+yd7urJhbyBohu9n2iQrHgeWPmOdQ/RcA8LXbD/aLqSSSZj7wZZGUR5PJUA2gdMUvb/Tr6BJbyxv5lKDf6q0aSxvxA2RjbuXJ6HPPmKpvZgvewWjS2Nhb287h5I1IJXOBliwUE8woIGfKsyyT6BPcTBDPps8pnkC/vrOSQ+24T7cXLOOIHwO6V2e7W6jLArTaTN3m3iRLDErHxEcrBlz4HPxq5sddS8SWN4nhljws1vMF3qHB2nKkq6MN2GBwcGou1mDR286yKrowZWUMrDiGVhkEHqCCKS4nWNWdyFVVLMx4BVUZJJ6AAGsp6KJD/Z0cZOTBJPb5PhFO6oPkmwfKk9It3uWGzH/AIhi0v8A9NDhpB8GYxJ8Har3BQWEhvJpLybIEgGxW4dzarxjTHRm4u3m2PsirC1UzP3hHki/dXxpqdeCxD7XtN5KOQ/XgauLKPAz8vlXlts4p1Kiw8XlrL4OvhafZ09/i9On7+3UkwoFGB/60/GmaiXd3HBG0szqkaDLMxwAP10rFW/pInvHZdK0+S4VTgzSMI0z+Q4YPFgePKtahh5VF9K+leCMNSol1OlImK91hF7V6nB7V3pTGMcWe1mSV1HlFnLfUVq9D1qC9iEts4dM4PRlYc1dTxVh4GtmVGUFfh3Z+xr71ywoooqhIVV6/r8FjGHuH2hjtRQC0kjHkqIOLHiP51aVlOzyxHv9XvCOciwFuIt7WNyi7B9+QgsccTvVR57WEw3bTs9EVnLdREk7V30gDQaNctGeOZpYoZMf9I5PypdG7awXM3q8sctpc9ILldjP/cPJvwJxwrdaXe9/EkoRkDjcFfAYDPDcATgkYOOmazPanTrTV2lspQY7mId5FKRh1yFIlhYH2lDFQy5B5ZAyprpVdl0ZxaSs+ZijiLWd9dO/oSZUqrvYDwZODrxU/wAqhdhdXlnjlt7vHrdpJ3E38fPZJ8GAPHrgnrV1OleOxdGeHqcnFnXoVbq55uIhf22A3dyqQ8bjiYJ4+KsPHB5jqrEcjV52b1b1uBXZdkgLRyx/8uaM7ZF+GRkHqCD1rM2MvdTj7snD4OOR+fL5iplpL6tqA6R3qkHwF1AmVPxeEMM//IXxr2ezsWsVQU+Oj6nPxdHsp5aPNfncXfabWBZWstwV3bFG1BzeRiEjTPTc7KM+dZfQtHnkm9Yu5TLN3UsfPbDF3wG5IIgOCgqgLMSTtp70kXokWGyhzJdyTW8yxL9mOGdHeSU/8NMKRk8zwAPGrm1kwTnxxw5cK2qjNZD3ZxcW0Y8mz8d5zVlUZ7qOJQXZIwzbQWZVBdsnAJ6njwrze6pDChklljRAMlmdQMfEmoSyIZRdqD/tlhtxuzc58e6MHtn4b+4+ZWhs55K6n2ZI2GQUJwdyngV8+lNWk8N23rsMglWSMRxkDhGmdzrjmGZwN2cH2FGOHEulP7yInK8SPtL5/wAS/o1STzLxIfYC42zX0NpmWyikQQkk7I3bf30Ubt7yKQhAHLdS1mp727S7uToCJLE/dtcAEG3S6Ibf3TZ2liNpbb/DRWwtChI7M66LaXUmEcr2iXzhXjXeYy2TOe7HtGNXAPsg+/nGBXS9M1CO4jWWGRZEbk6MCD8x+Vcx0nUDo07Wl+vdRyTTSW93nMMokcvh2+w43dfywTobnsfGZDPaTy2Ur8Xa3K93KT1khYbGPn86xPXMk29YJNSS51Od4DuSG3W3kkX3Gm70uED8mKLuzjlvpLnsYZ/971G9nTrEJEhjcHoyxAZFVcsEOn31tBZKI0nSbvolLFVESAxzHJO1s5TP2t3HOBUS0CLv0QH9hfeWpXYHwyh/mah3k3rGoXUh92Ix2ieGI172Qj4vKVP/AEx4VZeidAti8nLvrm6m48yDMyg/RBWe0OXMBl6yvNP5kzSvIPwYD5VebtEtBXlYtLL2md/E7R8F4VdRchiqnTUwijyq5tEzXz+NSVavKXNncrWjktFl5FP2q7IJqghSaWRIo3LtGmAJTwA3Hpj2v8xrTWFlHBGsUKLHGgwqKMAD9dacSPFOV11vRioN5I5krN3CqZezyJeetwkxs6lJ0UDZcD7DMOjqeT88EjrVzRUqTWhWwUV5DiguPGosBWFcr1zUxDp+lQtxWGGeSRAec+nRLGYz8JGZvigNdT3is32i7GWt6d7745PaO6Nsbi6d2xaI5RiUwpJGSABngMdDZ+KWHneSydvQ18VRdalKC4przOR6H6bby2haN4opjljG7bl7sE52lV99R04g+ZrQ9me0kl2tpdv+/F5DGxHAN3sqwyYHgY5Sccsjyqk1X0IXKsfVriGROgkLJJ8MAFT8cirrSOx+oxtBDbwrbxQ7mE88sTnvnBXvRFEzbioZiqnAztzyxXap46juybks14nOxeElOVGMFbdkn3JLh46Gp0ACbVtWnjH7MG3t9w5PNFHiT5rwB+NaG4WvehaJHZW6QRZIXJLMcvI7HLO56sTk0XfAGvH7TqKrOU+B6DD5ZFLqMeVOOY9oeRHEUdqpHewaeHhLCq3cXDOJIf2mMdcgOhHgxFLNwqRpBBgKHkGdDnwbj+TVk/p2racqfNX8jYx1O9JS5P3/AIKrTTFZxyOsveySjvbm+kIDS8M8G+xEo4ADAxT+hx3mojvreT1S2A/ZO8KvJc/x7Hxsi+71bnwGM1XYTsk15FE18VNvD+zjt9wInaBjH3k/ioKcI+WRk+FdW3geFeqjDjI5DfIy8XYlZHV9Qme+252RTJEtuhIwW7hVwzYJALbsZ4Yqbbdi9PiYOllbKwOQwhTII5EcOBq77wYzml3ispUyHaHszLG73WnBRK3tTWzHbFdH7wPKOb+PkfteNUVh2miL7t4hkjI7yKYhJIvESITyx1GQehrpgceIqDqOh21ywa4t4JmX3Wlijcr8CwOKpKClmSnYzfo3IY30kAIs5LovbZBCsCiiZoweUZkDEdOdFbNVAAAGAOAA5ACkq5Byz0qWaR31tdXad7ZtEbZt67o7eVn3LIV6bh7O4ctvwp2007ULBFGnql/aHjHDJMsc0AI4KszHbJF4Z4jgOldIv7KOeN4pkDxuCrIwyGBrkfYWO+he6j06WGS1iuJIYYrwuGxGcNskQHaMnAyDnHIZqklxJNRcWmpTp+1MNkhGCYnM85+BKqiHHX2udYATmC9ubKyEk11ciFVkkff3Y2t3jSNzUKMPw55HhWzvtF1q9yLi6tbOL/yqvJIR4bnxg+YIpn0N6XDBJqCoO9kiuO6N22S8qlQxQkk4KsDnB48M1CV2DZ2Glixs1ijOVhh2gkcWKJxJ8ycn51z/AEdillbDwgiHx9hefjW37XdrbKyjdbmdFZlIEY9qU7gQMRrlseZ4edYLSX3WNq3/AJeIn5RrmqYm/Zu3JmbD27SN+a9zU23IfAfkKtLU4qqtDwHwH5VaW5r5/h6knO7OrWViyiNe6ajcAcSB04+J6U7XYi7o5z1CkYZpaKsQNlDR3fn+FOUVbfYsNCM+Ph+FL3fn+FOUU32LDYj86crMQdtYjqUmnOjxyKA0btjZNlA5C9QcE48dp+FaepmpK291CseX5VW3oqyflVdd1zse7UmZ6OpS3Ir1prbY5untqfqFFJdVHdsW8x8XQfTaatsD/JXRm7i/8d+HuW/o9Ja0b+G6vVHwF3Kc+fP8a0/c+f4VmPRcP9gDffnvG+t3KP5Vra9ycEYEJ8eg6eFeu68/wp2igGRD5/hT1FJQC0UlLQBXJe2ejyWGoQNpcoSa/lkMlvIC0BKLvkm4cU58cc88OWK6zXOu090kGu20l04jheykihdzhPWO+BdSx4AlMfUVWWgQx2t0/Wms3MNxAzgD9nbwOsjAkBgjySMAQCTyB4cONUOiaDqz24gj2aXagkvtfdcyM2N7yTk5DHxGMcBjArpWpdqLOyj3XFxEg5gbgWb+6i5ZvkKyVzeX+qtixtzbW5P+9XgKlhnG6K2HE8OILcD1xVM7ZElZa6XpmkKZTtllzk3FweBY8yM8XJ8sZpOxlytzZqUIKh5oxgY9kSNs4dPYKcK1Wg+jK1hYS3Ra9uB/xLjBRTw/dwe6oyMjOSPGo2qW/q+oyrjCXMaXC+G+ILBMAPJRbn/EaOGWZaMrPIXS3yi+I4H4iri3NU6J3crL0bEi/A8/xzVnA1fPp03QxEqb4M7lVqa3lxzI/bHs2up2j27NsbIeN/uSLnaT5cSD5E1jex3bebT39Q1vdGy8Irl8lXUcMNJ9ocsP8mwRXS4Ho1PTIbqMx3ESSofsuoIz4jPI+Yrt4euuz3Jq69V0OXUjZ3RIt51kUOjK6kZDKQykeIYcDTlcpv8A0d+qyMdNu57Q5B2h2aM8ORGQT8yeVe0HaW3XKm2vB0yEDY6ZH7M/iayUacMRJxoyu1qmmmv09SJqUEnJanU6K5e3bnWIf32jO/8A0hL/APyHqbY+kO7f39FvlPkrkfVo1rK8BXX/AF9UV34nQ6KwUnafV5ci30dk8GuLhAPiU9n86hTdl9cvv98vY7SI4zHag7/MZGD5e+fhV4bOrS1yIdREP0xWEFxJAbeUDU42URRRe1I6htw3Y/dbTlg7YA9r4h/s36WY1/YaqrW1ynss2wmNj4kKMoeuMEdQeOA/d6Nbdn7YtaxmS6mYQRFyGlmmkOFGeACg8SBjl44rUaB2XigtEgnRJ2OZJWkRXEk8h3SOQw6n8AK2cTTpUaUYTvJ8OFisW27oiXnpE0xE3G8iI8E3M3+VQTUTTNcnvHLrbmG1AOHnBWaZuhSIe4nXLc+GBV3BoNpAd0NtBG33khjVvqBmvVw1efxk6W44xWvF/BuUYu92VNy1VuuXQis1Y8NzPKf7qA4P021Pv1zhV95yFHzqj7VRes3MFknJ3jt8fwe/OflEr/MVs/05Q+qVXwNjHzSpRjzd/I6D2GszDp9ojcGEMbN/fdd7/wDcxq9pAMUV604wtFJRQC0UlFAFLSUUAVD1bSobuPu7mJJUznbIoYAjqM8jxPEVNry7YoCj0fsZYWjBre0hRxyfYGcfB2yR8jV7TIlPxpTKelAO1mPSBYs0C3EYJktX77aObxYKzoB1JjLED7yLWgWYkfz+Neu84cvr/SgMTMRNCssZ3GMBwR9uJhnh48MH5edPWsoIBHI1Ds4Tp1wYAP2L7pLfwEZOZIM+MZOVH3SoGdpp+5g9XcFf3MnFD0Ruqnw8v9K8vt3At/8AIgs1r05nVwdVTj2b14fqv18y3gep0T1TwyVNilrkYetkKtMpO19xPAjywQd+wKkR7tu5OG7afHGeH58jL7JekKxvwFWQQz8mt58JIGHAgZ4Py6cfEDlT02rJIHRCGKkK3EHYcBsEA5BwQcHxrhna62/tG+mNvEXEZ7k92qDeyD2neRuA4krz5KONdjY1aEKtSKSs/qctLdz87owYiEnCLeuiR9O0V82Wema3YH9nLdIgHsoJRIoBTIPdb2wMnoDyp3T+2muTN3cN07tzx6rb8AOByzJgHnjJwfGvRqrTabUllrmsuppuElqmfR1MX95HAjSTOsaKCS7kAADzNcTurntGEJkuG4gkBY7NGGATx9kcfgfnWP0Ds7dazc7LmeaTaQZJXZm7teZ2FiQc8hjh5YFQq9NptSWWocJLVHVey7HV75tScH1aHdBZKwxuPKWcqeRJGB9Oa1vJGxUS0hSCNIolCIihFUdFUcP/AF60kk1ebxleU5Ob/EbNOHA8zPXkW+VLGo80lQru7eXEMfAn3j91epNcqnKNSpu2u3ou83o03bLLm+4jRTAF5292MFUH3pDw/nj5nwqP6N7Az3U94/FYt0EZP2pWIadx8MImfHvBUHX52leKztMFmOyPqAR+8nbxVASfM4H2hXR9H0yOyt44Ih7EahRnmxJyzMerMxLE9STXssDhVhqKprx6nOxNbtZ34cOhPopkSn40plPQVuGuO0UwJTj+fxr0JT/rQDtFNCbyp6gEpaKKASg0tFAeSgPSjaPAV6ooDxsHhVJ2r7V2mmRh7uQLuyEQDdJJjntUdBkcTgDI48avq4d6a7YwarY3k6lrXakZOCVR0kdjkYxyZWA67W8KAndoPSXb3sJT1C/VciSOdIl3xSLxSRBnBx4ZwQSDwNWXYTtdDqELRyYJHsyx4IIPISIuchTz8QeHxmWu11V0YMrAFWU5DA8iCOdRdQ7PpK3ep+yuF92dAN48nH/EQ8ip/A4NYXLeyaMyju5plnKjWzBXO6M+5L0I8G8D+f5To5Mj41TaVrp3erXiKkjZwh4xTgc2gY8/EofaH0YzHtGj9qA70+4T7a/A9fz+NeYx+x5QbqYfNcvjmdKliY1VaeUvR/DKLtR2dmY+t6cwju1Xa6HGy5QclYHhvHRj8MjgRjeweuQWcZtbotb3Admk75SoZieGWPLhjniuo2uoK3DOD1B4EH4UmqaTb3a4uYY5QORZRuHwbmPka0aOLj2fYVk+GayeWi70uTLSpzpz3166ZkHtVZNqUJNncRRiUIJJC4/ZIAA+3B45A4EeJqhftBp2jxdzBKvsjDFPbnlbqSR7mfAkfkKkt6LdNJyI5FH3RM+PxJP41b6R2LsLUhoraPcOId8yMD4guTj5VvSxOHcX9Us3d2SV31u7evdZOxiTnfRZZK+ZgxDqGvHbCjWlkfemkHtSjyHNwfBeHPLV1Ps7ocOnwiKAcObO2C8jkYLMfHy5AcBUozU201a1TGrd3ILdjyXu3xZHZylLek7skSOKiySVGur1UGWIFRgskwz+6j6u3MjyX9fOtWEa2JluUlczqmoLelkgnuCzbIhuc/RR4k9BULVr5LSMqpLO5CsyjLyu3BYo1HEkngAPPzNer/U0gCwwKzSScFRBunnPUgdFHVjgAc8Vd9leyhicXN2Ve4wQiLxitlbmsefecjg0h4nkABwPqdm7LhhVvSzk+PwaWJxW+tyGUffr8HvsR2ba2DT3AHrMqgMAcrBHnKwoeuDxZvtN5BcamlorrmieSgPSjaPAV6ooDxsHhS7R4CvVFAedo8BXqiigEpaKKAKKKKAKKKKAKjajp8VzG0U8ayRsMMjgEH5ePnUmigOJdoOz1x2dkNzZ759OY/tbdiS1vk81J6eDfJs8DW20W+iu4UmgYOjDgeoPVWHQjqK2kkYYFWAKkEEEZBB4EEHmK4zrOmN2avRcQ5OmXLhZoxlvV3PIgc8dQeoBU8dpNXG5ZSsX3am+toVCagMQyMAkhViocccFl4xuMEhuHDkcg1AsNQZONrPHfw/dE0fraDwDE4m/xbW82rZarpMN9btFIA8UqjiCDkHirqfEcCDWA7LdmLJ5W0vVLaI3MY3QXCAxG7gHI7oyMyKBgg5PA88EmEiWy8jv4LptgbEo5xSKY5l/wNhseYyK9dzNH7pJHnxrzqXoYtJQAtxeIF4qnfB0U9MK6kj617tPRvdwYEGrTbR9meBZh8Ms4I+Va1fA0a33xT/OZmp4qpTVk8vM9peTDmqn54/Onlu5T/wv+5f61K/9ndQX/wARaS/3reWI/VZWH4Uy2k6n0jsfj6zcD8PVz+daD2Dhm+K8TP8A38v/ACvX5BRcNyRV82b+maDZuf3kwHlGMn6n+lMapo2qiJmhFk0g5RZmO74SMVAPxH0rMx6kFITVZ7yzY+yUMKwQMcZOy5jDkjnx3jlWSnsXCQzcb9WVePqPSy8Pm5pbq+tbMBnKqTwDTNlmPgi8yfJRVfomqvrLMLOWNEU4aaQhpB5x2oOf8T7R5NWi7P6NZqO+tFifcP36t3rt8ZyWY/WoPaDsHa3T97taCcHIuLdu7lDeJI4MfMjPnXShCFNWirLuNac5Td5O7NPoHZyGyBMYLSPjvJ5Dumkx95+g8FUBR0Aq4rlv9ratpXtTFdStV95gNl2iDm2OT4HxJ8Rzro+lajHdQxzwtujkUOreIPiOh6EeIrKYiXRRRQBRRRQBRRRQBRRRQBRRRQBRSV5ccOFAegaKYKH8uVKUP6P9aAezRmo6IeWP6VldR7WO0z22n273k0RCysGWO3gJx7LStzYDiUXJ4EeQA2VU/a6G3ltZIbwgRTDuuRLF293YoBJcEbhgH3c9Kyd9d9oUUtHb2T45RqW3fMtKoP5+Fc39IXbm+cQx39j3EkZkdCQe6ZyoUSBHDLJtywxlhiQ9cEAaH0Y9toLKKex1C4VTayMsUjbsSRZPsrwJ4EZAPRgOlVPpK7cQX0tpHpm97lJ1aO4CmMqz+yI034J3MUJyAPZHOubdoYFSTcJhMzlm/eCXC5wjNIMAlhk7SAV4ZFVcE7I6upIZWDBuoYHIP1pYH1F6Ie2cmqWzi5/3i3YJIQAu8MDtcqOCsdrAgcMr0zgbyvm1u1drtlvbG6m06+dd01sI2kt7mQZJKYBCEsTgtwGTwGST1T0Tdujq1syzYFzDgSbRgSK3uyAchnBBA4ZHQECgN8DRTBQj/T9f6UpjP6P9aAezVH2t7R2lhAXvXXYwIEZAZpf4Vj+1+Q6kViZfSPNc3clnpdsJ2QlDMzERqV9lpDjAEYPXOW6Dlm70HsAiS+tX7euXhwe9kA7uPByqxR8lA8cfADNAYjRezF1f3Qu9PgOjW33gW7y4GeB9WzsAx0IC+1nLV1tLZ0ADMJBj3iAr5xzIUbTnyC1Vdq+2Nrpij1iTMhxtgjAaaQ9MIDwBIxlsDoDWfg1LXNSJaCGHToCPZa5UyXDeDd2RgdODKPiagGn1S4SBGklYJGoJZmOAAKieiq0aLTIAy7N5llVD9iOaV5Ix5eyy1W2Xo172RZdUu5b9lO5YnAjtgRyPcKcH8j1BrfCiViW7hS0lI44cKkgUGimChH+n6/0pTGf0f60A9mjNRwh5Y6fLz4167s/rGKAfpKYEZ/L9fr5VIoBKWiigCiiigCiiigGL6QrHIw5qjEfEKSK+bOyGua1a2b+oRd7HK7SmSONJ5lkbCsxVSSD7I99a+lbqASIyHkyspxzwwwfzrkn/ALsWiCBrOCYoABcW11JbTtgY3mIrsDHr7eOJoDkmtdqNVLf7TcXiN90tJEP8g2gfSoDyXt9t3G5uiudoJlm2bsZxnOM4H0FdrfTXt+Dy69b55KLm2nQfBQ7Nj4io8iRPwk1DXz5Ijp+IjxU2ZF0coh7Bai6lzayRr1afbAPHnMVp2DshGCBPf2ik8AkBkupCfALApU/5q6aNFst26LTrm6lxgTalcYj+JQMzN8NnzFXWlQzwD2LjuT9y2trRLdR4CIxlyPMyZqVBshzSOd2Ho9jYexa6ndEdWjhsYm+DTF2I8wK0XYzs5Npur20gSGBZt8JtIp3ml7oxO7SOzfZDpGSRgchjx3UFs1xwudQuMdUijit1b4yIGcfJxWn0XQ7a0B9WiRd3vOMtJJ5vKxLP8STVWmtSyaehZ1xftr2nk1Brxe9kttMsmEc8kI/b3UxbZ3SE8AC3Dwx7TZBAHTe2upPa2U8sfvhQiHojyusSuf4VLhj5Ka+Zu0E99p1vLpk6qIpJvWDJtJMpAAysmeK+ypxjII6cqAmejXt8ujzzkQmSCbA2lh3qBCxT28AMcMQRgZ58OVbrUPS9NqBaHTo2t8Rs7SsnfXBAIG2GBeBbiOJJwNx4YzXCqKA09ldS2lzJLcq0jlpYhcO1wR3yttZ1ljkRnI4jO44yDg8K7doXpcsY7OH1u5LzhNrhY5GZyhKhzhcKXAD4J4bsV8+NrLmAQbI8BdneYPed2JWm2ZJ2gb2JyBnpnHCq2gPo4+nfT92BDdFc43bIsY8cd5mt12X7V2upIXtJQ+Mbk92RM8tyHiORweRwcGvnHQfStfWVutvEICijapaEbgPPaQG+JBPjmqDQe1E9neC8jb9pvLuoAVJFdsuhVRgKfADhwxyFAfZFFeIZA6qw5MAR8CM17oAooooAooooAooooAooooAooooAooooCDcPcKT3axSKT9qR42UeHBHDnz9n+dZzV9cutxRIQuOHCYZJ/vbeFbGqXV9NJJdBnPMdc+Iq0bXzKyvbIwkkl6xOILdf4nuZGPx2rD/OvdlY3O8PPOhUA4ihi2rk9Wd2Zmx5YrQGKnYrFm91Sflw+tZrmGxWiKvYiqxnsGjxuGM/A/lTYipcWIqxVP027aE+K9V/mPOvIipyOAk4A41DZKRobq2SeNo5FDxyKVZTyZWGCD8jXONYsIYE9S1YCa1/4N2cl4hyUXBHtROBwEw9lh72DnPS4U2qB4AD6Cs/2lsvaEg5MNp+I5fUflWFJN2MzbSOGdq/Q7cw/tdPIvLduKlCvegHxA4SDlxXn4CudXtlJA2yaN43+7IjI3+VgDX0UezVvklEaPcckQSzQqx8SkTqCfPFK+kyBSsdzKUPOK523cR4YwVnDMB5Kwq3Zsr2iPmyivoOTs+PtafpUvmsctt/2oJBUyw06aIg28Gm2h6tDbNLLzHKVyn4qajdZO8jiWi9hr+84w2sm3n3jju48eO98Aj4VorD0dx5KPcC5uDlRDae1HG54Az3TDZGo5lcZ8K6nNoff8byae6/hlfEX/48YWM/NTVxpmngFI41VVGAFVQqqo8AOAFTucyN/kXc2om1iRO6nuJFRVIhiJ3EKASHcqn/AHVRW/aPVJbmJBpZhti4Ekss8TOE6kRq3sn/ADVtqKoXCiiigCiiigCiikoBaKKKAShmxS0jLmgGxL4/rNKZR+v1woMX64Ud0KAQTZHn4UolFIIQPh+utL3YoBA6np+H86dqNLhcY4npTDuzcz8hU2Iue7+VSNp9o+XQ/GqsRVMEVSIbTx+lWvYra5AS2J5An5VZ21uIxk8+p/lUgDHKhhmqt3LJWGxL40kjKQQRkeBHA/WvRi/XCjuhUEmf1S2VWGxcAjlnr5fhwqEI/wBcK1T2qnnxH8x51UXNnsbHTp8DWSMjHKJH06zDt7XujBOOueQq7k06I/YA+HD8qrbMbGB6cjy5VeVEm7kxSsQP7Ij8D9alwW6oMKAPzPzp2iq3ZayEoY4paRlzUEjYl8aUyigxfrhR3QoBBN9fClEo+dIIR+v6167oUAglH686914EQpygEopaKASilooBKKWigEopaKA8NGDzo7seFe6KA8hR4UtFLQCUUtFAJRS0UAUxdRbh5in6KAq+6qZbP0Pyp0xCvJQVNyLDtJQtLUEiUUtFAJRS0UAlLRRQCUUtFAJRRR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" name="Akcijski gumb: Kraj 9">
            <a:hlinkClick r:id="" action="ppaction://hlinkshowjump?jump=endshow" highlightClick="1"/>
          </p:cNvPr>
          <p:cNvSpPr/>
          <p:nvPr/>
        </p:nvSpPr>
        <p:spPr>
          <a:xfrm>
            <a:off x="899592" y="5013176"/>
            <a:ext cx="1512168" cy="136815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>
                <a:solidFill>
                  <a:srgbClr val="92D050"/>
                </a:solidFill>
              </a:rPr>
              <a:t>1.Koliko članova ima bend?</a:t>
            </a:r>
            <a:endParaRPr lang="hr-HR" i="1" dirty="0">
              <a:solidFill>
                <a:srgbClr val="92D05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 8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>
                <a:hlinkClick r:id="rId3" action="ppaction://hlinksldjump"/>
              </a:rPr>
              <a:t>B)5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691680" y="1412776"/>
            <a:ext cx="432047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r-HR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TOČNO </a:t>
            </a:r>
            <a:r>
              <a:rPr lang="hr-HR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 pitchFamily="2" charset="2"/>
              </a:rPr>
              <a:t></a:t>
            </a:r>
            <a:endParaRPr lang="hr-HR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Akcijski gumb: Naprijed ili dalje 2">
            <a:hlinkClick r:id="rId2" action="ppaction://hlinksldjump" highlightClick="1"/>
          </p:cNvPr>
          <p:cNvSpPr/>
          <p:nvPr/>
        </p:nvSpPr>
        <p:spPr>
          <a:xfrm>
            <a:off x="1115616" y="3717032"/>
            <a:ext cx="2592288" cy="20162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907705" y="1196752"/>
            <a:ext cx="48245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NETOČNO </a:t>
            </a:r>
            <a:r>
              <a:rPr lang="hr-H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sym typeface="Wingdings" pitchFamily="2" charset="2"/>
              </a:rPr>
              <a:t></a:t>
            </a:r>
            <a:endParaRPr lang="hr-H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Akcijski gumb: Nazad ili prethodno 2">
            <a:hlinkClick r:id="rId2" action="ppaction://hlinksldjump" highlightClick="1"/>
          </p:cNvPr>
          <p:cNvSpPr/>
          <p:nvPr/>
        </p:nvSpPr>
        <p:spPr>
          <a:xfrm>
            <a:off x="1259632" y="4221088"/>
            <a:ext cx="2592288" cy="201622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>
                <a:solidFill>
                  <a:srgbClr val="92D050"/>
                </a:solidFill>
              </a:rPr>
              <a:t>2.Tko je najstariji član benda?</a:t>
            </a:r>
            <a:endParaRPr lang="hr-HR" i="1" dirty="0">
              <a:solidFill>
                <a:srgbClr val="92D05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 Louis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B) Niall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123728" y="1052736"/>
            <a:ext cx="403244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TOČNO </a:t>
            </a:r>
            <a:r>
              <a:rPr lang="hr-HR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sym typeface="Wingdings" pitchFamily="2" charset="2"/>
              </a:rPr>
              <a:t></a:t>
            </a:r>
            <a:endParaRPr lang="hr-HR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Akcijski gumb: Naprijed ili dalje 2">
            <a:hlinkClick r:id="rId2" action="ppaction://hlinksldjump" highlightClick="1"/>
          </p:cNvPr>
          <p:cNvSpPr/>
          <p:nvPr/>
        </p:nvSpPr>
        <p:spPr>
          <a:xfrm>
            <a:off x="1331640" y="3501008"/>
            <a:ext cx="2448272" cy="20882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835696" y="836712"/>
            <a:ext cx="468051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hr-HR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NETOČNO </a:t>
            </a:r>
            <a:r>
              <a:rPr lang="hr-HR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sym typeface="Wingdings" pitchFamily="2" charset="2"/>
              </a:rPr>
              <a:t></a:t>
            </a:r>
            <a:endParaRPr lang="hr-HR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Akcijski gumb: Nazad ili prethodno 2">
            <a:hlinkClick r:id="rId2" action="ppaction://hlinksldjump" highlightClick="1"/>
          </p:cNvPr>
          <p:cNvSpPr/>
          <p:nvPr/>
        </p:nvSpPr>
        <p:spPr>
          <a:xfrm>
            <a:off x="1115616" y="4221088"/>
            <a:ext cx="2448272" cy="187220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>
                <a:solidFill>
                  <a:srgbClr val="92D050"/>
                </a:solidFill>
              </a:rPr>
              <a:t>3.Koje je puno ime Nialla?</a:t>
            </a:r>
            <a:endParaRPr lang="hr-HR" i="1" dirty="0">
              <a:solidFill>
                <a:srgbClr val="92D05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 Niall James Horan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B) Niall Javadd Horan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195736" y="1124744"/>
            <a:ext cx="403244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TOČNO </a:t>
            </a:r>
            <a:r>
              <a:rPr lang="hr-HR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sym typeface="Wingdings" pitchFamily="2" charset="2"/>
              </a:rPr>
              <a:t></a:t>
            </a:r>
            <a:endParaRPr lang="hr-HR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Akcijski gumb: Naprijed ili dalje 2">
            <a:hlinkClick r:id="rId2" action="ppaction://hlinksldjump" highlightClick="1"/>
          </p:cNvPr>
          <p:cNvSpPr/>
          <p:nvPr/>
        </p:nvSpPr>
        <p:spPr>
          <a:xfrm>
            <a:off x="899592" y="4725144"/>
            <a:ext cx="2232248" cy="144016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ađanski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Građan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rađan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52</TotalTime>
  <Words>92</Words>
  <Application>Microsoft Office PowerPoint</Application>
  <PresentationFormat>Prikaz na zaslonu (4:3)</PresentationFormat>
  <Paragraphs>26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18" baseType="lpstr">
      <vt:lpstr>Građanski</vt:lpstr>
      <vt:lpstr>KVIZ O ONE DIRECTIONU</vt:lpstr>
      <vt:lpstr>1.Koliko članova ima bend?</vt:lpstr>
      <vt:lpstr>Slajd 3</vt:lpstr>
      <vt:lpstr>Slajd 4</vt:lpstr>
      <vt:lpstr>2.Tko je najstariji član benda?</vt:lpstr>
      <vt:lpstr>Slajd 6</vt:lpstr>
      <vt:lpstr>Slajd 7</vt:lpstr>
      <vt:lpstr>3.Koje je puno ime Nialla?</vt:lpstr>
      <vt:lpstr>Slajd 9</vt:lpstr>
      <vt:lpstr>Slajd 10</vt:lpstr>
      <vt:lpstr>4.Ime pjesme za koju ju snimljen najnoviji spot</vt:lpstr>
      <vt:lpstr>Slajd 12</vt:lpstr>
      <vt:lpstr>Slajd 13</vt:lpstr>
      <vt:lpstr>5.Koji od ovih su One Direction?</vt:lpstr>
      <vt:lpstr>Slajd 15</vt:lpstr>
      <vt:lpstr>Slajd 16</vt:lpstr>
      <vt:lpstr>Slajd 17</vt:lpstr>
    </vt:vector>
  </TitlesOfParts>
  <Company>skola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 O ONE DIRECTIONU</dc:title>
  <dc:creator>skola</dc:creator>
  <cp:lastModifiedBy>skola</cp:lastModifiedBy>
  <cp:revision>6</cp:revision>
  <dcterms:created xsi:type="dcterms:W3CDTF">2014-02-02T20:44:08Z</dcterms:created>
  <dcterms:modified xsi:type="dcterms:W3CDTF">2014-02-05T00:24:27Z</dcterms:modified>
</cp:coreProperties>
</file>