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28A2B4-8667-4B1F-965E-F0214D89D0F9}" type="datetimeFigureOut">
              <a:rPr lang="hr-HR" smtClean="0"/>
              <a:pPr/>
              <a:t>12.2.2014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6B0DC8-2A08-46C6-9EE0-365CAEE880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lonna MT" pitchFamily="82" charset="0"/>
              </a:rPr>
              <a:t>KVIZ</a:t>
            </a:r>
            <a:endParaRPr lang="hr-HR" dirty="0">
              <a:latin typeface="Colonna MT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875588" y="2967335"/>
            <a:ext cx="3621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NETOČNO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Površina Vranskog jezera je: 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30,1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23,5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18119" y="2967335"/>
            <a:ext cx="2690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točno</a:t>
            </a:r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812360" y="544522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23678" y="2967335"/>
            <a:ext cx="35766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NETOČNO</a:t>
            </a:r>
          </a:p>
          <a:p>
            <a:pPr algn="ctr"/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7236296" y="522920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1.7.2013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24.6.2005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 Hrvatska je postala članica EU: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923678" y="2967335"/>
            <a:ext cx="26901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TOČNO</a:t>
            </a:r>
          </a:p>
          <a:p>
            <a:pPr algn="ctr"/>
            <a:endParaRPr lang="hr-H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Akcijski gumb: Naprijed ili dalje 5">
            <a:hlinkClick r:id="rId2" action="ppaction://hlinksldjump" highlightClick="1"/>
          </p:cNvPr>
          <p:cNvSpPr/>
          <p:nvPr/>
        </p:nvSpPr>
        <p:spPr>
          <a:xfrm>
            <a:off x="6804248" y="4581128"/>
            <a:ext cx="1224136" cy="13681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23678" y="2967335"/>
            <a:ext cx="3576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NETOČNO</a:t>
            </a:r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7236296" y="54452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923678" y="2967335"/>
            <a:ext cx="2866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KRAJ !!! </a:t>
            </a:r>
            <a:endParaRPr lang="hr-H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Nasmiješeno lice 4"/>
          <p:cNvSpPr/>
          <p:nvPr/>
        </p:nvSpPr>
        <p:spPr>
          <a:xfrm>
            <a:off x="7020272" y="148478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Akcijski gumb: Kraj 5">
            <a:hlinkClick r:id="" action="ppaction://hlinkshowjump?jump=endshow" highlightClick="1"/>
          </p:cNvPr>
          <p:cNvSpPr/>
          <p:nvPr/>
        </p:nvSpPr>
        <p:spPr>
          <a:xfrm>
            <a:off x="7092280" y="4941168"/>
            <a:ext cx="1296144" cy="136815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 </a:t>
            </a:r>
            <a:r>
              <a:rPr lang="hr-HR" dirty="0" smtClean="0">
                <a:hlinkClick r:id="rId2" action="ppaction://hlinksldjump"/>
              </a:rPr>
              <a:t>4.784.265 stanovnika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smtClean="0">
                <a:hlinkClick r:id="rId3" action="ppaction://hlinksldjump"/>
              </a:rPr>
              <a:t>22.234.567 stanovnika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Hrvatska ima stanovnika?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691680" y="2924944"/>
            <a:ext cx="2273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točno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948264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23678" y="2967335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netočno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6876256" y="501317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Jadransko more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Crno more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 Kako se </a:t>
            </a:r>
            <a:r>
              <a:rPr lang="hr-HR" dirty="0" err="1" smtClean="0"/>
              <a:t>zoveglavno</a:t>
            </a:r>
            <a:r>
              <a:rPr lang="hr-HR" dirty="0" smtClean="0"/>
              <a:t> hrvatsko more?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23678" y="2967335"/>
            <a:ext cx="2478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Točno 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7092280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18119" y="2967335"/>
            <a:ext cx="3576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netočno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7596336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Zagreb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Novska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Koji je najveći hrvatski grad?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23678" y="2967335"/>
            <a:ext cx="2690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TOČNO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8028384" y="566124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69</Words>
  <Application>Microsoft Office PowerPoint</Application>
  <PresentationFormat>Prikaz na zaslonu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Gomilanje</vt:lpstr>
      <vt:lpstr>KVIZ</vt:lpstr>
      <vt:lpstr>Koliko Hrvatska ima stanovnika?</vt:lpstr>
      <vt:lpstr>Slajd 3</vt:lpstr>
      <vt:lpstr>Slajd 4</vt:lpstr>
      <vt:lpstr>2.  Kako se zoveglavno hrvatsko more? </vt:lpstr>
      <vt:lpstr>Slajd 6</vt:lpstr>
      <vt:lpstr>Slajd 7</vt:lpstr>
      <vt:lpstr>3. Koji je najveći hrvatski grad?</vt:lpstr>
      <vt:lpstr>Slajd 9</vt:lpstr>
      <vt:lpstr>Slajd 10</vt:lpstr>
      <vt:lpstr>4. Površina Vranskog jezera je: </vt:lpstr>
      <vt:lpstr>Slajd 12</vt:lpstr>
      <vt:lpstr>Slajd 13</vt:lpstr>
      <vt:lpstr>5. Hrvatska je postala članica EU:</vt:lpstr>
      <vt:lpstr>Slajd 15</vt:lpstr>
      <vt:lpstr>Slajd 16</vt:lpstr>
      <vt:lpstr>Slajd 17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skola</dc:creator>
  <cp:lastModifiedBy>skola</cp:lastModifiedBy>
  <cp:revision>7</cp:revision>
  <dcterms:created xsi:type="dcterms:W3CDTF">2014-02-02T23:59:35Z</dcterms:created>
  <dcterms:modified xsi:type="dcterms:W3CDTF">2014-02-12T01:07:03Z</dcterms:modified>
</cp:coreProperties>
</file>