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28A2B4-8667-4B1F-965E-F0214D89D0F9}" type="datetimeFigureOut">
              <a:rPr lang="hr-HR" smtClean="0"/>
              <a:pPr/>
              <a:t>12.2.2014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6B0DC8-2A08-46C6-9EE0-365CAEE8803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latin typeface="Colonna MT" pitchFamily="82" charset="0"/>
              </a:rPr>
              <a:t>KVIZ</a:t>
            </a:r>
            <a:endParaRPr lang="hr-HR" dirty="0">
              <a:latin typeface="Colonna MT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875588" y="2967335"/>
            <a:ext cx="3621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r-H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NETOČNO</a:t>
            </a:r>
            <a:endParaRPr lang="hr-H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Akcijski gumb: Nazad ili prethodno 3">
            <a:hlinkClick r:id="rId2" action="ppaction://hlinksldjump" highlightClick="1"/>
          </p:cNvPr>
          <p:cNvSpPr/>
          <p:nvPr/>
        </p:nvSpPr>
        <p:spPr>
          <a:xfrm>
            <a:off x="7668344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Površina Vranskog jezera je: 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30,1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23,5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518119" y="2967335"/>
            <a:ext cx="26901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točno</a:t>
            </a:r>
            <a:endParaRPr lang="hr-H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812360" y="544522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923678" y="2967335"/>
            <a:ext cx="35766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NETOČNO</a:t>
            </a:r>
          </a:p>
          <a:p>
            <a:pPr algn="ctr"/>
            <a:endParaRPr lang="hr-H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7236296" y="522920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1.7.2013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24.6.2005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5. Hrvatska je postala članica EU: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1923678" y="2967335"/>
            <a:ext cx="26901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TOČNO</a:t>
            </a:r>
          </a:p>
          <a:p>
            <a:pPr algn="ctr"/>
            <a:endParaRPr lang="hr-HR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Akcijski gumb: Naprijed ili dalje 5">
            <a:hlinkClick r:id="rId2" action="ppaction://hlinksldjump" highlightClick="1"/>
          </p:cNvPr>
          <p:cNvSpPr/>
          <p:nvPr/>
        </p:nvSpPr>
        <p:spPr>
          <a:xfrm>
            <a:off x="6804248" y="4581128"/>
            <a:ext cx="1224136" cy="13681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923678" y="2967335"/>
            <a:ext cx="35766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NETOČNO</a:t>
            </a:r>
            <a:endParaRPr lang="hr-HR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7236296" y="544522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1923678" y="2967335"/>
            <a:ext cx="28664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KRAJ !!! </a:t>
            </a:r>
            <a:endParaRPr lang="hr-H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Nasmiješeno lice 4"/>
          <p:cNvSpPr/>
          <p:nvPr/>
        </p:nvSpPr>
        <p:spPr>
          <a:xfrm>
            <a:off x="7020272" y="1484784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6" name="Akcijski gumb: Kraj 5">
            <a:hlinkClick r:id="" action="ppaction://hlinkshowjump?jump=endshow" highlightClick="1"/>
          </p:cNvPr>
          <p:cNvSpPr/>
          <p:nvPr/>
        </p:nvSpPr>
        <p:spPr>
          <a:xfrm>
            <a:off x="7092280" y="4941168"/>
            <a:ext cx="1296144" cy="136815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A)  </a:t>
            </a:r>
            <a:r>
              <a:rPr lang="hr-HR" dirty="0" smtClean="0">
                <a:hlinkClick r:id="rId2" action="ppaction://hlinksldjump"/>
              </a:rPr>
              <a:t>4.784.265 stanovnika</a:t>
            </a:r>
            <a:endParaRPr lang="hr-HR" dirty="0" smtClean="0"/>
          </a:p>
          <a:p>
            <a:r>
              <a:rPr lang="hr-HR" dirty="0" smtClean="0"/>
              <a:t>B) </a:t>
            </a:r>
            <a:r>
              <a:rPr lang="hr-HR" dirty="0" smtClean="0">
                <a:hlinkClick r:id="rId3" action="ppaction://hlinksldjump"/>
              </a:rPr>
              <a:t>22.234.567 stanovnika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Koliko Hrvatska ima stanovnika?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691680" y="2924944"/>
            <a:ext cx="22733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točno</a:t>
            </a:r>
            <a:endParaRPr lang="hr-H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6948264" y="5517232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923678" y="2967335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r-H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netočno</a:t>
            </a:r>
            <a:endParaRPr lang="hr-H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Akcijski gumb: Nazad ili prethodno 3">
            <a:hlinkClick r:id="rId2" action="ppaction://hlinksldjump" highlightClick="1"/>
          </p:cNvPr>
          <p:cNvSpPr/>
          <p:nvPr/>
        </p:nvSpPr>
        <p:spPr>
          <a:xfrm>
            <a:off x="6876256" y="5013176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 Jadransko more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 Crno more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  Kako se </a:t>
            </a:r>
            <a:r>
              <a:rPr lang="hr-HR" dirty="0" err="1" smtClean="0"/>
              <a:t>zoveglavno</a:t>
            </a:r>
            <a:r>
              <a:rPr lang="hr-HR" dirty="0" smtClean="0"/>
              <a:t> hrvatsko more?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923678" y="2967335"/>
            <a:ext cx="24785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r-H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Točno </a:t>
            </a:r>
            <a:endParaRPr lang="hr-H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7092280" y="558924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518119" y="2967335"/>
            <a:ext cx="35766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r-H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netočno</a:t>
            </a:r>
            <a:endParaRPr lang="hr-H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7596336" y="5373216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 Zagreb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 Novska</a:t>
            </a:r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Koji je najveći hrvatski grad?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923678" y="2967335"/>
            <a:ext cx="26901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r-HR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TOČNO</a:t>
            </a:r>
            <a:endParaRPr lang="hr-H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8028384" y="5661248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</TotalTime>
  <Words>69</Words>
  <Application>Microsoft Office PowerPoint</Application>
  <PresentationFormat>Prikaz na zaslonu (4:3)</PresentationFormat>
  <Paragraphs>27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Gomilanje</vt:lpstr>
      <vt:lpstr>KVIZ</vt:lpstr>
      <vt:lpstr>Koliko Hrvatska ima stanovnika?</vt:lpstr>
      <vt:lpstr>Slajd 3</vt:lpstr>
      <vt:lpstr>Slajd 4</vt:lpstr>
      <vt:lpstr>2.  Kako se zoveglavno hrvatsko more? </vt:lpstr>
      <vt:lpstr>Slajd 6</vt:lpstr>
      <vt:lpstr>Slajd 7</vt:lpstr>
      <vt:lpstr>3. Koji je najveći hrvatski grad?</vt:lpstr>
      <vt:lpstr>Slajd 9</vt:lpstr>
      <vt:lpstr>Slajd 10</vt:lpstr>
      <vt:lpstr>4. Površina Vranskog jezera je: </vt:lpstr>
      <vt:lpstr>Slajd 12</vt:lpstr>
      <vt:lpstr>Slajd 13</vt:lpstr>
      <vt:lpstr>5. Hrvatska je postala članica EU:</vt:lpstr>
      <vt:lpstr>Slajd 15</vt:lpstr>
      <vt:lpstr>Slajd 16</vt:lpstr>
      <vt:lpstr>Slajd 17</vt:lpstr>
    </vt:vector>
  </TitlesOfParts>
  <Company>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</dc:title>
  <dc:creator>skola</dc:creator>
  <cp:lastModifiedBy>skola</cp:lastModifiedBy>
  <cp:revision>7</cp:revision>
  <dcterms:created xsi:type="dcterms:W3CDTF">2014-02-02T23:59:35Z</dcterms:created>
  <dcterms:modified xsi:type="dcterms:W3CDTF">2014-02-12T01:07:03Z</dcterms:modified>
</cp:coreProperties>
</file>