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4" r:id="rId17"/>
    <p:sldId id="27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94059-4193-477A-AF38-BFE81A0FD99B}" type="datetimeFigureOut">
              <a:rPr lang="sr-Latn-CS" smtClean="0"/>
              <a:pPr/>
              <a:t>5.2.2014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DF52-D50D-4FC4-9B85-3FC81F81CE5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57224" y="2357430"/>
            <a:ext cx="7772400" cy="1470025"/>
          </a:xfrm>
        </p:spPr>
        <p:txBody>
          <a:bodyPr/>
          <a:lstStyle/>
          <a:p>
            <a:r>
              <a:rPr lang="hr-HR" dirty="0" smtClean="0">
                <a:solidFill>
                  <a:schemeClr val="bg1"/>
                </a:solidFill>
              </a:rPr>
              <a:t>Kviz o Cristianu Ronaldu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500166" y="928670"/>
            <a:ext cx="2099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Učenik.SKOLA-E07DBA9C8\Desktop\cristiano-ronaldo-irina-shayk-lunch-madrid-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85926"/>
            <a:ext cx="3714776" cy="4572032"/>
          </a:xfrm>
          <a:prstGeom prst="rect">
            <a:avLst/>
          </a:prstGeom>
          <a:noFill/>
        </p:spPr>
      </p:pic>
      <p:sp>
        <p:nvSpPr>
          <p:cNvPr id="4" name="Akcijski gumb: Naprijed ili dalje 3">
            <a:hlinkClick r:id="rId3" action="ppaction://hlinksldjump" highlightClick="1"/>
          </p:cNvPr>
          <p:cNvSpPr/>
          <p:nvPr/>
        </p:nvSpPr>
        <p:spPr>
          <a:xfrm>
            <a:off x="6429388" y="4572008"/>
            <a:ext cx="1714512" cy="1357322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Klub u kojem je igrao prije Real Madrida je?</a:t>
            </a:r>
          </a:p>
          <a:p>
            <a:r>
              <a:rPr lang="hr-HR" dirty="0" smtClean="0">
                <a:hlinkClick r:id="rId2" action="ppaction://hlinksldjump"/>
              </a:rPr>
              <a:t>A)</a:t>
            </a:r>
            <a:r>
              <a:rPr lang="hr-HR" dirty="0" smtClean="0"/>
              <a:t>                               </a:t>
            </a:r>
            <a:r>
              <a:rPr lang="hr-HR" dirty="0" smtClean="0">
                <a:hlinkClick r:id="rId3" action="ppaction://hlinksldjump"/>
              </a:rPr>
              <a:t>B)</a:t>
            </a:r>
            <a:endParaRPr lang="hr-HR" dirty="0"/>
          </a:p>
        </p:txBody>
      </p:sp>
      <p:pic>
        <p:nvPicPr>
          <p:cNvPr id="1026" name="Picture 2" descr="C:\Documents and Settings\Učenik.SKOLA-E07DBA9C8\Desktop\296px-Manchester_United_FC_crest.svg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786058"/>
            <a:ext cx="2819400" cy="2857500"/>
          </a:xfrm>
          <a:prstGeom prst="rect">
            <a:avLst/>
          </a:prstGeom>
          <a:noFill/>
        </p:spPr>
      </p:pic>
      <p:pic>
        <p:nvPicPr>
          <p:cNvPr id="1027" name="Picture 3" descr="C:\Documents and Settings\Učenik.SKOLA-E07DBA9C8\Desktop\ac_milan2.gi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2786058"/>
            <a:ext cx="34099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099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3071802" y="4643446"/>
            <a:ext cx="1571636" cy="1285884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850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2143108" y="4572008"/>
            <a:ext cx="1500198" cy="1000132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Njegov poznati nadimak je?</a:t>
            </a:r>
          </a:p>
          <a:p>
            <a:r>
              <a:rPr lang="hr-HR" dirty="0" smtClean="0">
                <a:hlinkClick r:id="rId2" action="ppaction://hlinksldjump"/>
              </a:rPr>
              <a:t>A)CR10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B)CR7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850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714348" y="5143512"/>
            <a:ext cx="1214446" cy="1071570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099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1643042" y="4643446"/>
            <a:ext cx="1785950" cy="1285884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857224" y="1928802"/>
            <a:ext cx="66078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Kraj!</a:t>
            </a:r>
          </a:p>
          <a:p>
            <a:pPr algn="ctr"/>
            <a:r>
              <a:rPr lang="hr-H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Uspješno si riješio kviz</a:t>
            </a:r>
          </a:p>
          <a:p>
            <a:pPr algn="ctr"/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Akcijski gumb: Kraj 3">
            <a:hlinkClick r:id="" action="ppaction://hlinkshowjump?jump=endshow" highlightClick="1"/>
          </p:cNvPr>
          <p:cNvSpPr/>
          <p:nvPr/>
        </p:nvSpPr>
        <p:spPr>
          <a:xfrm>
            <a:off x="2500298" y="4857760"/>
            <a:ext cx="1357322" cy="1143008"/>
          </a:xfrm>
          <a:prstGeom prst="actionButtonE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koji klub igra Ronaldo?</a:t>
            </a:r>
          </a:p>
          <a:p>
            <a:r>
              <a:rPr lang="hr-HR" dirty="0" smtClean="0">
                <a:hlinkClick r:id="rId2" action="ppaction://hlinksldjump"/>
              </a:rPr>
              <a:t>A)Barcelona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B)Real Madrid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00100" y="857232"/>
            <a:ext cx="285752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Točno!</a:t>
            </a:r>
          </a:p>
          <a:p>
            <a:pPr algn="ctr"/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Učenik.SKOLA-E07DBA9C8\Desktop\-real-madrid-cf-24739113-1280-9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4216381" cy="3162286"/>
          </a:xfrm>
          <a:prstGeom prst="rect">
            <a:avLst/>
          </a:prstGeom>
          <a:noFill/>
        </p:spPr>
      </p:pic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6000760" y="4500570"/>
            <a:ext cx="1428760" cy="1143008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850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Učenik.SKOLA-E07DBA9C8\Desktop\mawinter-cr7-barca-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2571744"/>
            <a:ext cx="3467100" cy="3467100"/>
          </a:xfrm>
          <a:prstGeom prst="rect">
            <a:avLst/>
          </a:prstGeom>
          <a:noFill/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928662" y="4929198"/>
            <a:ext cx="1643074" cy="121444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2.pitanje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Kada se rodio?</a:t>
            </a:r>
            <a:endParaRPr lang="hr-HR" dirty="0" smtClean="0">
              <a:hlinkClick r:id="rId2" action="ppaction://hlinksldjump"/>
            </a:endParaRPr>
          </a:p>
          <a:p>
            <a:r>
              <a:rPr lang="hr-HR" dirty="0" smtClean="0">
                <a:hlinkClick r:id="rId2" action="ppaction://hlinksldjump"/>
              </a:rPr>
              <a:t>A)5.veljače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B)10.veljače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099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prijed ili dalje 2">
            <a:hlinkClick r:id="rId2" action="ppaction://hlinksldjump" highlightClick="1"/>
          </p:cNvPr>
          <p:cNvSpPr/>
          <p:nvPr/>
        </p:nvSpPr>
        <p:spPr>
          <a:xfrm>
            <a:off x="1785918" y="4714884"/>
            <a:ext cx="1928826" cy="1357322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328469" y="2967335"/>
            <a:ext cx="2850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Akcijski gumb: Nazad ili prethodno 2">
            <a:hlinkClick r:id="rId2" action="ppaction://hlinksldjump" highlightClick="1"/>
          </p:cNvPr>
          <p:cNvSpPr/>
          <p:nvPr/>
        </p:nvSpPr>
        <p:spPr>
          <a:xfrm>
            <a:off x="500034" y="4786322"/>
            <a:ext cx="1714512" cy="1357322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3.Pitanje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Kako mu se zove supruga?</a:t>
            </a:r>
            <a:endParaRPr lang="hr-HR" dirty="0" smtClean="0">
              <a:hlinkClick r:id="rId2" action="ppaction://hlinksldjump"/>
            </a:endParaRPr>
          </a:p>
          <a:p>
            <a:r>
              <a:rPr lang="hr-HR" dirty="0" smtClean="0">
                <a:hlinkClick r:id="rId2" action="ppaction://hlinksldjump"/>
              </a:rPr>
              <a:t>A)Angelina Jolie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B)Irina </a:t>
            </a:r>
            <a:r>
              <a:rPr lang="hr-HR" dirty="0" err="1" smtClean="0">
                <a:hlinkClick r:id="rId3" action="ppaction://hlinksldjump"/>
              </a:rPr>
              <a:t>Shayk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285984" y="1142984"/>
            <a:ext cx="28502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Netočno!</a:t>
            </a:r>
            <a:endParaRPr lang="hr-H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Učenik.SKOLA-E07DBA9C8\Desktop\brad-pitt-y-angelina-jol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571744"/>
            <a:ext cx="3669487" cy="2768630"/>
          </a:xfrm>
          <a:prstGeom prst="rect">
            <a:avLst/>
          </a:prstGeom>
          <a:noFill/>
        </p:spPr>
      </p:pic>
      <p:sp>
        <p:nvSpPr>
          <p:cNvPr id="4" name="Akcijski gumb: Nazad ili prethodno 3">
            <a:hlinkClick r:id="rId3" action="ppaction://hlinksldjump" highlightClick="1"/>
          </p:cNvPr>
          <p:cNvSpPr/>
          <p:nvPr/>
        </p:nvSpPr>
        <p:spPr>
          <a:xfrm>
            <a:off x="214282" y="5214950"/>
            <a:ext cx="1357322" cy="1071570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81</Words>
  <Application>Microsoft Office PowerPoint</Application>
  <PresentationFormat>Prikaz na zaslonu (4:3)</PresentationFormat>
  <Paragraphs>32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Office tema</vt:lpstr>
      <vt:lpstr>Kviz o Cristianu Ronaldu</vt:lpstr>
      <vt:lpstr>1.pitanje</vt:lpstr>
      <vt:lpstr>Slajd 3</vt:lpstr>
      <vt:lpstr>Slajd 4</vt:lpstr>
      <vt:lpstr>2.pitanje </vt:lpstr>
      <vt:lpstr>Slajd 6</vt:lpstr>
      <vt:lpstr>Slajd 7</vt:lpstr>
      <vt:lpstr>3.Pitanje </vt:lpstr>
      <vt:lpstr>Slajd 9</vt:lpstr>
      <vt:lpstr>Slajd 10</vt:lpstr>
      <vt:lpstr>4.pitanje</vt:lpstr>
      <vt:lpstr>Slajd 12</vt:lpstr>
      <vt:lpstr>Slajd 13</vt:lpstr>
      <vt:lpstr>5.pitanje</vt:lpstr>
      <vt:lpstr>Slajd 15</vt:lpstr>
      <vt:lpstr>Slajd 16</vt:lpstr>
      <vt:lpstr>Slajd 17</vt:lpstr>
    </vt:vector>
  </TitlesOfParts>
  <Company>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o Cristianu Ronaldu</dc:title>
  <dc:creator>Učenik</dc:creator>
  <cp:lastModifiedBy>Učenik</cp:lastModifiedBy>
  <cp:revision>6</cp:revision>
  <dcterms:created xsi:type="dcterms:W3CDTF">2014-02-02T20:43:43Z</dcterms:created>
  <dcterms:modified xsi:type="dcterms:W3CDTF">2014-02-05T00:22:47Z</dcterms:modified>
</cp:coreProperties>
</file>