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7213-A774-4ECC-BEE1-40F67AACB8A0}" type="datetimeFigureOut">
              <a:rPr lang="hr-HR" smtClean="0"/>
              <a:pPr/>
              <a:t>18.12.2013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A2743-C4A8-4511-98E3-FD8518DDCC3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Korisnik\Downloads\Sretan%20Bo&#382;i-%20svakome%20-%20Rafo.mp3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hr-HR" sz="9600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mgr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784" cy="68580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534996"/>
          </a:xfrm>
        </p:spPr>
      </p:pic>
      <p:sp>
        <p:nvSpPr>
          <p:cNvPr id="5" name="Pravokutnik 4"/>
          <p:cNvSpPr/>
          <p:nvPr/>
        </p:nvSpPr>
        <p:spPr>
          <a:xfrm>
            <a:off x="299170" y="2967334"/>
            <a:ext cx="8545673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“Dijete uvijek može odraslog naučiti stvarima: </a:t>
            </a:r>
          </a:p>
          <a:p>
            <a:pPr algn="ctr"/>
            <a:r>
              <a:rPr lang="hr-H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Da bude veseo bez razloga,</a:t>
            </a:r>
          </a:p>
          <a:p>
            <a:pPr algn="ctr"/>
            <a:r>
              <a:rPr lang="hr-HR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Da bude uvijek nečim zabavljen i da se zna svom snagom zauzet za ono što želi” </a:t>
            </a:r>
            <a:endParaRPr lang="hr-HR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>
                <a:solidFill>
                  <a:srgbClr val="00B0F0"/>
                </a:solidFill>
              </a:rPr>
              <a:t>Božić dolazi</a:t>
            </a:r>
            <a:endParaRPr lang="hr-HR" b="1" i="1" u="sng" dirty="0">
              <a:solidFill>
                <a:srgbClr val="00B0F0"/>
              </a:solidFill>
            </a:endParaRPr>
          </a:p>
        </p:txBody>
      </p:sp>
      <p:pic>
        <p:nvPicPr>
          <p:cNvPr id="4" name="Sretan Boži- svakome - Rafo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834606" y="5229201"/>
            <a:ext cx="1241450" cy="1241450"/>
          </a:xfrm>
          <a:prstGeom prst="rect">
            <a:avLst/>
          </a:prstGeom>
        </p:spPr>
      </p:pic>
      <p:pic>
        <p:nvPicPr>
          <p:cNvPr id="1028" name="Picture 4" descr="C:\Users\Korisnik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196752"/>
            <a:ext cx="4968552" cy="3721618"/>
          </a:xfrm>
          <a:prstGeom prst="rect">
            <a:avLst/>
          </a:prstGeom>
          <a:noFill/>
        </p:spPr>
      </p:pic>
      <p:sp>
        <p:nvSpPr>
          <p:cNvPr id="8" name="Pravokutnik 7"/>
          <p:cNvSpPr/>
          <p:nvPr/>
        </p:nvSpPr>
        <p:spPr>
          <a:xfrm>
            <a:off x="683568" y="5301208"/>
            <a:ext cx="3214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Poslušaj&gt;&gt;</a:t>
            </a:r>
            <a:endParaRPr lang="hr-H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5004048" y="5301208"/>
            <a:ext cx="3214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&lt;&lt;Poslušaj</a:t>
            </a:r>
            <a:endParaRPr lang="hr-H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28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 descr="C:\Users\Korisnik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5" name="TekstniOkvir 4"/>
          <p:cNvSpPr txBox="1"/>
          <p:nvPr/>
        </p:nvSpPr>
        <p:spPr>
          <a:xfrm>
            <a:off x="467544" y="332656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hr-HR" b="1" dirty="0" smtClean="0">
                <a:solidFill>
                  <a:schemeClr val="bg1"/>
                </a:solidFill>
              </a:rPr>
              <a:t>“Neka ti božićni zvukovi zvona donesu radost koja će nam uvijek davati nadu jer Božić je nada u radosti, svjetlosti, ljubavi i miru…Sretan Božić!”</a:t>
            </a:r>
            <a:endParaRPr lang="hr-H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65</Words>
  <Application>Microsoft Office PowerPoint</Application>
  <PresentationFormat>Prikaz na zaslonu (4:3)</PresentationFormat>
  <Paragraphs>7</Paragraphs>
  <Slides>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tema</vt:lpstr>
      <vt:lpstr>Slajd 1</vt:lpstr>
      <vt:lpstr>Slajd 2</vt:lpstr>
      <vt:lpstr>Slajd 3</vt:lpstr>
      <vt:lpstr>Božić dolazi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Korisnik</dc:creator>
  <cp:lastModifiedBy>Korisnik</cp:lastModifiedBy>
  <cp:revision>4</cp:revision>
  <dcterms:created xsi:type="dcterms:W3CDTF">2013-12-13T11:05:20Z</dcterms:created>
  <dcterms:modified xsi:type="dcterms:W3CDTF">2013-12-18T12:40:22Z</dcterms:modified>
</cp:coreProperties>
</file>