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9" r:id="rId4"/>
    <p:sldId id="267" r:id="rId5"/>
    <p:sldId id="257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6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24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29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70A0E8-A616-4D04-81C2-86EF0C8949F4}" type="datetimeFigureOut">
              <a:rPr lang="hr-HR" smtClean="0"/>
              <a:pPr/>
              <a:t>17.12.2013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A972F9-D072-45CE-B354-C51421B643C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204864"/>
            <a:ext cx="8686800" cy="841248"/>
          </a:xfrm>
        </p:spPr>
        <p:txBody>
          <a:bodyPr>
            <a:noAutofit/>
          </a:bodyPr>
          <a:lstStyle/>
          <a:p>
            <a:r>
              <a:rPr lang="hr-HR" sz="5400" dirty="0" smtClean="0"/>
              <a:t>BOŽIĆ</a:t>
            </a:r>
            <a:endParaRPr lang="hr-HR" sz="5400" dirty="0"/>
          </a:p>
        </p:txBody>
      </p:sp>
      <p:pic>
        <p:nvPicPr>
          <p:cNvPr id="1026" name="Picture 2" descr="https://encrypted-tbn0.gstatic.com/images?q=tbn:ANd9GcRhmfKWL-s8EFB1JiQsUmtNIpQHF2TQpGKOj1CLXSjCl1HsaK2N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3928" y="2636912"/>
            <a:ext cx="5013236" cy="375509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Božić je kršćanski blagdan kojim se slavi rođenje Isusa Krista.</a:t>
            </a:r>
          </a:p>
          <a:p>
            <a:r>
              <a:rPr lang="hr-HR" dirty="0" smtClean="0"/>
              <a:t>Božić je zapravo umanjenica riječi Bog.</a:t>
            </a:r>
          </a:p>
          <a:p>
            <a:endParaRPr lang="hr-HR" dirty="0"/>
          </a:p>
        </p:txBody>
      </p:sp>
      <p:pic>
        <p:nvPicPr>
          <p:cNvPr id="35842" name="Picture 2" descr="https://encrypted-tbn3.gstatic.com/images?q=tbn:ANd9GcSI3JHiHbq9dXRbLKrJRgHO3W76ccd4fNvZGhlNSC_4rtjw6Spg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4008" y="3501008"/>
            <a:ext cx="3672408" cy="274018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 Božić se često odlazilo na tri mise.</a:t>
            </a:r>
          </a:p>
          <a:p>
            <a:r>
              <a:rPr lang="hr-HR" dirty="0" smtClean="0"/>
              <a:t>Žene su dan prije pripremile bogati božićni jelovnik, a ručak je bio svečan i bogat te je za stolom okupljao cijelu obitelj. Jelo se voće,povrće meso, razne </a:t>
            </a:r>
            <a:r>
              <a:rPr lang="hr-HR" dirty="0" err="1" smtClean="0"/>
              <a:t>pečenke</a:t>
            </a:r>
            <a:r>
              <a:rPr lang="hr-HR" dirty="0" smtClean="0"/>
              <a:t>,kruh,peciva i brojna druga jela.</a:t>
            </a:r>
          </a:p>
          <a:p>
            <a:endParaRPr lang="hr-HR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Priprema za božić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Priprema za Božić započinje Došašćem ili Adventom.</a:t>
            </a:r>
          </a:p>
          <a:p>
            <a:r>
              <a:rPr lang="hr-HR" dirty="0" smtClean="0"/>
              <a:t>Za vrijeme Došašća ide se na mise zornice,posti se i slično.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8194" name="Picture 2" descr="http://upload.wikimedia.org/wikipedia/commons/thumb/e/eb/AdventCandles.jpg/220px-AdventCand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6096" y="3645024"/>
            <a:ext cx="2832326" cy="2767956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Badnjak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Ime Badnjaka povezano je s riječju “bdjeti”,budući da se na taj dan bdjelo čekajući Isusovo rođenje.</a:t>
            </a:r>
            <a:br>
              <a:rPr lang="hr-HR" dirty="0" smtClean="0"/>
            </a:br>
            <a:r>
              <a:rPr lang="hr-HR" dirty="0" smtClean="0"/>
              <a:t>Stari običaj bio je unošenje slame i svijeće, simbolizirajući Isusovo rođenje na slami.</a:t>
            </a:r>
          </a:p>
          <a:p>
            <a:endParaRPr lang="hr-HR" dirty="0"/>
          </a:p>
        </p:txBody>
      </p:sp>
      <p:pic>
        <p:nvPicPr>
          <p:cNvPr id="7170" name="Picture 2" descr="http://upload.wikimedia.org/wikipedia/commons/thumb/3/3f/Bozicni_obicaji_u_Hrvatskoj_EMZ_300109.jpg/100px-Bozicni_obicaji_u_Hrvatskoj_EMZ_300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4293096"/>
            <a:ext cx="2592288" cy="2250252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Božićno drvce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Ljudi su na </a:t>
            </a:r>
            <a:r>
              <a:rPr lang="vi-VN" dirty="0" smtClean="0"/>
              <a:t> Badnjak </a:t>
            </a:r>
            <a:r>
              <a:rPr lang="hr-HR" dirty="0" smtClean="0"/>
              <a:t>božićno drvce </a:t>
            </a:r>
            <a:r>
              <a:rPr lang="vi-VN" dirty="0" smtClean="0"/>
              <a:t>kitili </a:t>
            </a:r>
            <a:r>
              <a:rPr lang="hr-HR" dirty="0" smtClean="0"/>
              <a:t>cvijećem</a:t>
            </a:r>
            <a:r>
              <a:rPr lang="vi-VN" dirty="0" smtClean="0"/>
              <a:t> i plodovima, a posebno zelenilom,</a:t>
            </a:r>
            <a:r>
              <a:rPr lang="hr-HR" dirty="0" smtClean="0"/>
              <a:t>voćem(šljivama,jabukama i kruškama)</a:t>
            </a:r>
            <a:r>
              <a:rPr lang="vi-VN" dirty="0" smtClean="0"/>
              <a:t> a to su najčešće činila djeca</a:t>
            </a:r>
            <a:r>
              <a:rPr lang="hr-HR" dirty="0" smtClean="0"/>
              <a:t>,</a:t>
            </a:r>
            <a:r>
              <a:rPr lang="vi-VN" dirty="0" smtClean="0"/>
              <a:t>te raznim slasticama i ukrasima izrađenim od papira, najčešće lanci te razne niti. </a:t>
            </a:r>
            <a:endParaRPr lang="hr-HR" dirty="0"/>
          </a:p>
        </p:txBody>
      </p:sp>
      <p:pic>
        <p:nvPicPr>
          <p:cNvPr id="6146" name="Picture 2" descr="https://encrypted-tbn3.gstatic.com/images?q=tbn:ANd9GcQzxV-HdzPjRRLZHsSa1ZNDvYW327abuJ8e9koGcvb_7pek4M0d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144" y="4653136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Božićni ukrasi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Osim tradicionalnog božićnog drvca, božićni su simboli i razne biljke poput </a:t>
            </a:r>
            <a:r>
              <a:rPr lang="hr-HR" sz="2800" dirty="0" smtClean="0"/>
              <a:t>imele i božikovine</a:t>
            </a:r>
            <a:r>
              <a:rPr lang="vi-VN" sz="2800" dirty="0" smtClean="0"/>
              <a:t>. Čest je običaj p</a:t>
            </a:r>
            <a:r>
              <a:rPr lang="hr-HR" sz="2800" dirty="0" err="1" smtClean="0"/>
              <a:t>oljupca</a:t>
            </a:r>
            <a:r>
              <a:rPr lang="vi-VN" sz="2800" dirty="0" smtClean="0"/>
              <a:t> ispod imele. Izrađuju se i božićni vijenci s ukrasima, s ukrasima od božikovine, vrpcama, kuglicama ili </a:t>
            </a:r>
            <a:r>
              <a:rPr lang="hr-HR" sz="2800" dirty="0" smtClean="0"/>
              <a:t>češerima</a:t>
            </a:r>
            <a:r>
              <a:rPr lang="vi-VN" sz="2800" dirty="0" smtClean="0"/>
              <a:t>.</a:t>
            </a:r>
          </a:p>
          <a:p>
            <a:r>
              <a:rPr lang="vi-VN" sz="2800" dirty="0" smtClean="0"/>
              <a:t>U brojnim se zemljama i dvorišta te pročelja kuća ukrašavaju raznim svjetlima i figurama</a:t>
            </a:r>
            <a:r>
              <a:rPr lang="hr-HR" sz="2800" dirty="0" smtClean="0"/>
              <a:t>.</a:t>
            </a:r>
            <a:endParaRPr lang="vi-VN" sz="2800" dirty="0" smtClean="0"/>
          </a:p>
        </p:txBody>
      </p:sp>
      <p:pic>
        <p:nvPicPr>
          <p:cNvPr id="4098" name="Picture 2" descr="http://upload.wikimedia.org/wikipedia/commons/thumb/3/3d/Cone_and_holly.jpg/135px-Cone_and_holl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144" y="4797152"/>
            <a:ext cx="2664296" cy="1776199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B</a:t>
            </a:r>
            <a:r>
              <a:rPr lang="vi-VN" sz="2800" dirty="0" smtClean="0"/>
              <a:t>ožićni je običaj da se ljudi međusobno darivaju. Često su darovi pripisani liku zvanom </a:t>
            </a:r>
            <a:r>
              <a:rPr lang="hr-HR" sz="2800" b="1" dirty="0" smtClean="0"/>
              <a:t>Djed Božićnjak</a:t>
            </a:r>
            <a:r>
              <a:rPr lang="vi-VN" sz="2800" dirty="0" smtClean="0"/>
              <a:t>. Također je znan i kao</a:t>
            </a:r>
            <a:r>
              <a:rPr lang="hr-HR" sz="2800" dirty="0" smtClean="0"/>
              <a:t> </a:t>
            </a:r>
            <a:r>
              <a:rPr lang="hr-HR" sz="2800" b="1" dirty="0" err="1" smtClean="0"/>
              <a:t>Father</a:t>
            </a:r>
            <a:r>
              <a:rPr lang="vi-VN" sz="2800" b="1" dirty="0" smtClean="0"/>
              <a:t> </a:t>
            </a:r>
            <a:r>
              <a:rPr lang="hr-HR" sz="2800" b="1" dirty="0" err="1" smtClean="0"/>
              <a:t>Christmas</a:t>
            </a:r>
            <a:r>
              <a:rPr lang="vi-VN" sz="2800" dirty="0" smtClean="0"/>
              <a:t>(anglosaksonsko područje),</a:t>
            </a:r>
            <a:r>
              <a:rPr lang="hr-HR" sz="2800" b="1" dirty="0" err="1" smtClean="0"/>
              <a:t>Weihnachtsmannn</a:t>
            </a:r>
            <a:r>
              <a:rPr lang="vi-VN" sz="2800" dirty="0" smtClean="0"/>
              <a:t> (njemačko područje) ili pak sveti Nikola</a:t>
            </a:r>
            <a:r>
              <a:rPr lang="vi-VN" dirty="0" smtClean="0"/>
              <a:t>. </a:t>
            </a:r>
            <a:endParaRPr lang="hr-HR" dirty="0"/>
          </a:p>
        </p:txBody>
      </p:sp>
      <p:sp>
        <p:nvSpPr>
          <p:cNvPr id="3074" name="AutoShape 2" descr="data:image/jpeg;base64,/9j/4AAQSkZJRgABAQAAAQABAAD/2wCEAAkGBhMSERQUEhQWFRUVGBoaGBcYGRccGRgYGBgVGhcYFxgXHCYeFxkkHBUXIC8gIycpLCwsFR4xNTAqNScrLCkBCQoKDgwOGg8PGiwkHyUsLCwtKjEsLCwvLC0sLCwsLCwsLCwsLCwsLCwsLCwsLCwsLCwsLCwsLCwsLCwsLCwsLP/AABEIAMIBAwMBIgACEQEDEQH/xAAcAAACAgMBAQAAAAAAAAAAAAAFBgMEAAIHAQj/xABAEAABAgQEBAQEBAQFBAIDAAABAhEAAwQhBRIxQQYiUWETcYGRBzKhsUJSwfAUI9HhQ2JyovEzgpKyU9IVFiT/xAAbAQACAwEBAQAAAAAAAAAAAAADBAECBQYAB//EADMRAAICAQMCBQIFAwQDAAAAAAECAAMRBBIhMUEFEyIyUWFxI5Gh0fAUgcEGM7HxFjRS/9oADAMBAAIRAxEAPwDq9RWgFuYE6MHvA+rHLqsq1ZmAf6e0b4riCZWYgOptenk+8J83imdM5WbK4zWyqHRSTY+TPGQ/WSzCUuIU1EyZlFgkWVmIPoGfsRcd+lOV8QptIcs9PiNuCAXt7xZra1RDAAuLG5cb6fpCurBpUxSlM51UGIYDZIP3MVAR+LBkQHmOpyhh6r+MU1j4MjKWsVkHz5UgfeBFJNmVC/FnkLWodgBskaMlIBOnSBy6NnQRzkOege7P3eLOHmYlBKEksdhfyHfyggVEHoGJDO9h9XMbkCRJloC8o5trAEAtdydtTsIT0YoqZXeEgETCslLgHuTaxtfoWiCpxRc2YtC0KQ5+UghSWFj1fX3ingahIxGSpSwArMnObBJUkpBJ0ygkP0BMWSrAYnrjiWT1OB2nVcN4OKsx8QhBSMu5z5sxUR1BH1glW/Dynmgzc5lztfETuWDkpNr9r94hwjioS3kTUtMRYpJAPVw9lJ7jaLi+IElY+XL2L+5H6RkCy1H9Wf1H/f8AxNPyFPScp4hxmvo55kSgVJFwSOUuGUyUAAJtpsQ9njSuxJc1Ms1QB5SnQhIf8uuRX+YxPxdxNLqaxX8OkqYJSAlyAXI7ByTqS0eVGB1QkkqlukFlMUqUDuFBJLG4tGpgKBkAGKXvdZnqVlNNBLlgKQu2pCtffQi0GcFxVEwEEMPwp/Eru34RCstBCSHsOkX+G6aalYAlkp5iVAG+Ucrk7btFym5STElGDxDGJoFkqSXLG1wQ1il7Hfpp1gRiVcSyFVE2YEn5cymDaC5/rDhJ4VqVB1ILFKiHKeVV7M9nttE0r4JlVOkqnlM8sSABkA3T1Ku7gPtvHq1t6LxNbQ0aU5s1XToF+fy7RCmT0qBA5em/2A2jxFTMSCxBJB0tqGfma7PvvDwv4Nzh4mWY7KSJeZrpI5ytjZjo2raXtXqfhPV5mQUlOZnWWs5ZVgXDBPdzYMHiuLk4xmb50ng14yG2H7/vmK9HxgUMhQCbAvcHNnOYP0ylx3EFq/E0rDoa7XD5n7h29QLxpP4BrEJWVyrSwCbguD+VvmZrtpC7NmZCxdLbafSBu2TkriC/8drcE0Xgj6/uDCfiq1uQ4KtTuLn97QUwyuQt85YuC21reot9WgFT4ioC138/0iRFcn/4x7neKm1SMEQDf6W1a8oyn8/2jxQ1SMyMpMrMrKQlZCQcqblJAIv5HWPairkrYFbFspCdXexdncF92LmFFM1QSSkunVixKR+o7+7RpMnBTEMDZ9ftHlrBO4GYd9VunY12rgxkocKGdaFkFIfw1gB21bMQ4KehdwezxNIwGWi6i562DOO1jAnD5xGQlVh1e6ioML7XaLeLTmUhioDnexGuhA30GkQ+4mBB4h4zZMuXmSnM2iQlKj00LWiXA+KkqdSQSRZiU5vbMSB5DbWAdNispOUZsrkOej6m4uHi1TYihV+RrXAY3cFj5j2IMDCYlt/xG/DcUnTpvym12KVIT7rDt5C8MaD1Z92jn9PxH4amKy/VZ0HZO/nB3AeIk1ExQStBABtmGZ+oTqR3YCGkaXVu0anB6RqVRW2Fx5xYQHgm4k4EJjEjKYyJSIyKeTJ3RRqaXxV8x5tXH4N3A0durwHrcOQnMVM+zAAa2cAvpuBDJWy0ygopu+13LJAb5gNt+8IKpU1c3KQRmJZ7ZUj5iUoYaW3uRAz3zAOMdpMqjSlWZR9iDmJ0ACpYuT/zFXF8VABlJRlUtKVBQJIUCWUm8ZiciYJaVN86s3+kJmDKk+SUC3cwExLEeYAOwKikgE5CS5A3a7t3iEQkwTHHEpTZl0kkBSbOotobEi7wxYBVTp1OFy1SU+GQC7qUU5mVMDMAL20JvcQtViAti4zEflcv0AAcxDIrp0qUtKXIJBDhvUJ6Qd6g68dYfSXpVncIx8ZolhdP8pnEqExAcGYhJFx+VRswJ3eL2G8LyZ9MkqSlWhZlBiynTmN82l+xjmolTVzROUVFQN3uSAdG8xt1hwn8VTZISRTjTTNk7jQFx3tFLKnTaqxpbqHyx4MWq6TWUqglM1QSALLZQCjcpS4Ng4iBM2rqAETJygFOGDJSeo5QPaIziy5kwrnczkqA/CHJ08/zQy4djtOZOYoukEqswzZmSgdVZQ8OMWUDjmZzOSxAPEDcPeBSVGWoQoahyCUg3DjJdwCSCLh+120cV08lK0qmLCVhQSx5UDK3KkqKs2hAG4F4UcVxhlulNlKLEjba3eK9bNzpKkylFTapluNfxbs0BanzGy2eY1XrWRdu37SrJxmaVpaXmvu5cbWDefcx9DcFUqptMjxZQl2DOQSoHcjaOa/DThJgmomo1JKUqCgEkbgFr32DWjtNBKGUEsN7a+UHJTftEoqEDce8vSqBCQyRFgShEEufZ4nCnDwZduOJ45mM0YwjAqPREyJWnBBsQ/Ywr8XcH0tVLUCkImEWmBIKhluA5Fg/0hunSnHeKFTSEhiRe0CcH4hq7ChyDifOM6iVJWZa9UnXYx5Dxx9wwoKCpezsnc736wiy1OIyblAbifSvCdb/AFNIB6iboUY9oqkoWpDOFAEPtfS/Qi3nESF80R1kmYFJVLyE5VBQUtKWdspGYh94tQcNtPQzN/1HQtul8zHqU8f8ES9WkK1JQ2hbRiCPNmg3OrptSlZlmzuUlXLpe5Zrglna8LYFQSHSgs/+JLbTuWg5wpiYp5M2TUeGfFJUCqYgpSBYBkqcFj19LQ8qqx6g4nztkdQSQR/Yy3wrIlqlzF1LKWhToQC2dL6OxhmmU1NOp1TykykFZCQgHM6WJGQFlMx7dzCtg8wSCufPyCUDk/NmVcskJIdgXfMNtYt0eIyahOQTViUhagFZSl/EIJSMxZwQeZ7A3GkGsAUZxx9pStGc4UZm+IYlLky5QKRORMSVoUxQpLKKVBxfVOx3gzgvFniAE8ktLOdVPtzLN9NydNIEYrVU65ksiUlUpP8ALSA5mAIDEAFWVNzY5WLXePMLOYnxJwkoDqADAsLcoA6W0hZaQwyISzdU20jmdGwKv8ZD8xubqPdj5XHaGFMwAd+kc2wbGSJp8JVQtAZgS6Apjmzy0As56N3A1LlhFStV12I1De1wS3lrAHcVPgHMYT1DmGHjyI/FjI95q/MJtMQVVgWf5qSSHOVSgOVOoTool25XiFQJMorSmWnmNkszkMD10+kXccQmyT4IVflUnORuSz2PtAmloyoDO9iCGFraW0A7QF1+TF884mmO1hMrkYhIHV7qDMP/ACP/ADC3WUpDK9dW0Jyq6fLY+QhmxGrSFBKiE2CWBv8A5fKFevmKmKmIQkKlFmVmIZwCCRuANf8AiC05xBWcmDairVlUEfiLFW4HQHbzgphHC8+qGZKQlDABSn/CGt10iGfgK0oUofIELID/ADEZWLagFlN6R1Lh1aF0yCghsgYbm2sB1eoatR5ffvDaahXJ3Tm1RwzMkrZ3IuC2g3N9PM+nWCcokoBTNlKzaJWkDTZKjqWb5nfZoeP4bxwULJKQ/KzJPck9I5vj+PyxOmoQlOWUACGBS4YB+jAfSBaa17x/nENfUtPSK3GEwgKypSg6qCBl0Nib3/t7sOCzUqp5UyUE5SGshDhQbMCWd3hRxuuM6Ufw2dQ3AftqN4k+HeI882QXKVpK0X0Un+qTfyEPayktRkdVlvDnUW4YZzG+sr1n8agdHBIt0tAjEJ68rLmLUOhUs/eCNVKGrX8n/WKNQguDce0ZND4xzOhdF+I08CpmSqUFIOVazlCySU/mKQSSl2e7a6R0nDppy3dm+v8AxHMfh1jEsKmSakrCTzBZIupzypATYepftBDG/iBPp6mWlFOoyE6KJuXBYWDJOha5bo8bNQySczHvU7sYnTZUyzuw7xZRPBLAiOWr46qZqknlQAPkAd1MHuQ7Pdte5i4niOdzLzFIUoMBoC2g7WdoC3iNSHBOZdfDrW7YnS1qYaxTTjMpic6ba3Fu/wBveEyipFTVXKjd9S14PSuG0AfKO+rxKa1reUX+flKWaVKjh2/SXMM4olTyMh20PzP5dO8FPEBhExXC5SU2ssKsRY+3694FUuM1kmpSDMzyiQFIUxZxqlRu+lo9XrvXss6yz6LK764943haJqSCz7PHEOMsD/hZ5Zwhd/Xduzx1/E8anIykS0qD3Yl2LXDdDHPOLMTn1afBMnKSxCmzI7Ooswvr+yw9a2nrL+H6yzSPuHSIrjMO9ov0+EzlzF5JalmWCVMC4SCz/b6x0j4e/D5KEJmVKUKmPYpLhIuCL2UCDuI6LIwqWgMhKUjRgALbafu8Vr0vcmaHiPjC3elB3zOEowSpMsLMlZSySD1CzykDU/3gPiWFjNzIKVBwx6+0fSZpE9NIX+J+DZNQkqCQlYvmADlhobc2gEUbStX6qzzMtdWr+lxxOR8JcG1FQnwzOlokEuUKSiZdIZwJiSEqY6iDPEGB08inqFyZ61JleGkpRlKRMdICWawvmKQw5rAPCpxLNmykrQlS0JJYpBKfdvsYafhPIQuimhYdKJ2cjVxlQXbQmwgDPY6eYx79IfaKWynEB8S09NIqT4y2JCSVZeY5g5ISgAJGmjQ34PRSCpbvPlzByrUEkkEcucqux8xpCRj9MaiqnTV3KzqzsAGSkPZgALRZw6bOlhITOWkISA2xys3KLbQwutrVAGPMTu8Ptdt6/eMFTQplTFAAcp1To+7N7ekNvDGJrIOY8qRqTu7MX63/APEwl4TRqmrCU/Ms36dyYcMPmAK8EI5AdSDzkfi+VvJzpGOi+ZYW7R3UMKqgje6NiUOHY+39YyPZaSwY2/fWMjSFazN3Gc8xyvStYWsgaAosTc7qyhurdu8D6LERUVMqTJJCVZgdXTlWzkPrlSW84aabgmTLSM5JIYubkkZifqoE+XaBSJkqiqkrKQJSv8QC+Zt27jXvFwo3ermKkGEuIPhpTzkHmmJX+YK6O3KQx1PTzhTouH/4RIC2WXOthYl1N+IjTs21ncJ3GNOSCmeCdkyxmUr0FxENJjAVNUqdLUQr5EkB3YnmDsFG1+0OFN64HSTsB5HWJdfhtVU5sgIISopId7KYJcfhI66O8DKCVW0UsqTnQkn8aXDn8Kn0I0jsFCss3IknXW51fS422i3xDk/hJwmMU+GrN7G8UNQKbDgj4kbCpyDgzgOMcX4hOHheMEhWolpYkdCXJHnaKWG0aJRSiYpkrWkKUdnYD0cn3i1QzSslmyvsGH9THtfSjKQpIWnpd/S7+kUUKnoUYH0gjazHLczo2D4HRBRkzaVz8nOGU76g6ZTdiI5RKok02MMhxKE5QSdeVTgD/cz9o8pKmYJiZJqJplmyEZ1OB+UJfS27CCdXhi1qMtCQjIl+utwHBfNaKpUybgzZB/zG/PXKlR0hyslvYhPmXMUpshY/CG6gfo0IU7G56Vt/ETVX/Mbh7ww4+QaFK0lWcKBKs6rpLDKQ7MC59YQOiatlUt1+k2q9YLELqOknrl3BIIINuVm9Ys4VxOuWsCoT40glyASCnv5wk4XTr8VClXD7ntbXUR0Oq4clzxLTlSkCYFKULEp3T30+phlgundUbnMolvnoXA6fWN8vH6FYyy6dQJDpOcgnXTXy6axrT4qhQMrIUrJC0hV9NDpprAjNLXPMkKEtMr5VJd7gOx1bb0izOox48sZ1TFE8pWVFTNqHOhHpGZeUawjAHxgR+lG2DOeeuTDk/GKw/wAqRJ8J7qyXWph+EqYJH7cRXpcXCSUTfFE42BPikp8szP5gQ1y8dlpz52QU6Fnfya58oRU4hmmrVNPM7jOCCQXZn2iWuOz3E/bj9IGqneTlcffnMYZMqpzOtYUl/wDE5iPIF8vvEOLybhljMCCDs4IIcAC3aL2E8RSEpZaQf9JiHG6tC1fywE2t76kecC2ekOpyc9Ocy43ByGXAx14xDtIuZNp0zCkJWRcM49jcDdtnhcVhslJUualQzkBklSSu9gL6Q24JTqEsJUzNto+7Ho949XhLA+e5s3SOgQblBMwmIDHE1w3EEhIyJDbdW384KCqhOopq5M4ymyoCOQlWtxbzc/WClHialEJKczm2Uub6EudNfaL7io7yhXJjEmc5j3xIFor0oUEksCWB2c6AE7wOxriiUmXPShYC0JIGbQTCnlfqxIiRfkdZApZjgCcw+Icv/wDrnJZub7sQR5vDNwbIRRSZSFEPMcrG3Mwyv5RxvGaitm1PjVSllalB1JJ8PINklPKBZmeGTEcRKKCWrMszlLLEqNk8oSAPNy/aEbqDuAVupzNEWZrO8EbesaOKsCFPNKkl0LulTnTv3ikiQSGv9YWZWN1GVp1RMUNAhQSQ+zuHLXhjoqxUulROWQSpeUJbK4YOXB7jaEtTo3B7Q+m1qsm74jLgyfCpKiakEzAAlLbZyEu3a5g5wnUhKWCnURd2LdLgAjyeFrAsdKgZaUBKSQSSFKcjQAgAfsw14aqXLNkJzuwDhw/VtPKD1L5ahTMnUWi6zeDxGVItcl4yMC3jIblcQVjNciWnnITmFipKik9iRCNWzELSpTcqdWKSluwUQQYv4pSTVKYoCXLPmVl7m6iEgPqIXq7BiVmWlaSFM5ISfVJufrAWO4xd2PxLmH8V0lLTFpWae5ACUgZh+FalfhF2LdNLxPhGNtQzqiqISpU4eGACdMuQIFyXZXo5gYnApcqWQSlzurWx6QMNKqesSpXKHsOhO4+sMpqABz0EHlwRidQpeMafw85UkpG4ItvcGErjTjlNXIVIknLLXYqGqgD8oJ0HXrA6d8NFIlzZiJ4IQl1ILuS1zfowPe/qqypBBOYBiP8AcIuLVYZQy9jOvpYYhTA8LQiUokBWUFRcnQX5Ug8xtqd4FcQVpl/Pl5gClbEBSTokkDZ7FnH3kqMSEsCWFFUyYWy6JvYFXVIcFt4CYlUJqAyQUocFtUoLFyhzYF3KfaC1oT6mgSvTMqIxnKshJyZrKm3KiN8pZ9PtDIuZKUhACSqxyqdOdKTdl/mG/Zx6J8yhKZhSjmGwJAO2o/bxNV4soMGIUNXSAwu7DVyWL9g0GK5liAeBKuJywlZIOr23EH5ZKqBY2ckejGBFJh02oVnU5H5lPft1MMcijEtGUkq1ts53aE9TaowM5IOZ0fhvhmotQnGAe5i/Q1i/5aSmySLklm8jp6R1ThmsE6lWoA2UEuR8xYu3bqIUcLwj+InolAtm36AanUR1rC8MlSJaZY+VOh69SfOFb7FuYZGDDX6RdANgbJMV0cGTZs8TEunNvs3cNDeOAkoQMoZZGXO5zC7u/S2kQ13FC5dqdAURoVG3tvAtFVWVExExc1SSkFglgB1Dbuw1iGRfv2iYus+cCE0YBNVNRKnTjkLkqSAFED8JXcj0+kNErCKdCSFhBR/nvYaOVG/rCJLwSfVrzLqJiQGZrB2vZJDQwUXByQLrClHVTEqP/cokiK1gIBhRLWNv974+kYJNFSTEhkIIL5WAAbqBtvGk7hqWCFykpcaAktq8QyuGpaQAnMg7ZSR/yYt4fJnSgxX4g7i4G1xD4QOPUIgbGX2sZdkg5Q4Y/vsImMu2kboU4ePXgyqBAE5itxNg3jS1Jygm5D7HsRcekcClYpVUc2YhE5dipJ5tATte3W0fS9YpwQ3rHDOPcI8OsWtrTA6SNDsfWF3sKE46TX8PrFrbGgpOKz5qE51qWNWJtvr1Fzr1iRVQsJ1jWhQMo7RHNWStumkZT2F2IM7arTV1KNqjM8VUuGIcHWNcSw9U9CAlYARoCC3Z8txvsdY9nJYjrvFyiB9IqLDWQ6w2r0dWoq22DrBdVTTZaEhY5l7i4dtQoWIv6doN4skq/g6dDHIkrV0zEsHft9o9WQeUh0q22JiSdQEKE2WDnDAg3dI2G4MNLqVsYE8dZxur8IfT0stfI/XELUlDNQQ8olO7KB9ioP8ASHThpUuaABLykHZS3PUqNh6AbQuYPi6piXAEwaEKSHHZwxHrDpgkhThSZcpAa7BWb1JSPvFlJJwRObRcGHkygLCMjdoyGtp+Iact/wD2ObUp/mMlBBDaDzG79/7xtQrASQhOic19SXCU/cnyEMEvADmWUgBwQ5/C4LM+pFveBWKT5aAoSyFZQkEJIzMLWB3u8Jt6jAEFeWMXeIp672JUAxSBqT9AP6wpy8Vmy/8Apnw5qShQIc5SDexLEN6F4dptSnK7MDsRzHXY6bwpzKZpxVmOY6BPTuT3PWD0kdMQLfIMKU3E0+oQZaygJJ5lhCs6h0+cj6CB1bISHSVhJ2VsrzcsDB+jpU+GpOZ1Nq7sddrfrC7ias8tS1FOX8QIuFAWIHfQxNQUthRgSSWbljmBMXokMFqYpTuQ4J7lF4A0FUPEa4a4ynl5XuCdG6xPXYy5tmTtykgt10u/TtA3LmIIXzLLEMxF7O1i8airtGDIUFhzDNdMC0sWJN0uGILPlz6vfQ+8VsDwvMrPMFgd9/eCdNgqEpHiEqUS5vbtYxZVOu23SM67UhgVr/Odf4R4KyMLtR07D95aCwzJtFabMiTOyRECr6xnqJ2ROBxGr4fYWpS/GAdJJSS9kixPmT9G7w8YtILWO2gMLfAZUlOVKBkN3JLnXRh06wzT5JIKn1OkBty/t4nE6ot5xLwZT0YDHUk7wVlIZn03aI5FJzDMWH69ILfwWViq/lB9MfSZn2nmS0FE6xlcBPTT1gvLpSF9Lv6RlNSBLEm/7tBCSgEQ7VX3i1jz0xIDGvgxt4Yh0LjpFszZo1IbSN2iLNFsTwlWtDhtLaxxXjytQqoKdFJsqxsfXrq/cR0/i/EDLkqyMo7pJIsxJuCCktodi0cGq6kqWVKUVE6qOpjN1D5JXHM6vwLS7m81uglmUphbfWMzhPc7xVCm3jXM5YXhHZOyO1fUYQKAVAnSLsuba1hAuRLL3i7LVC9iyitvGZOmUTf7xdRUFne8VE6RZp5NoXYyjgEcy9TVBSoLFn17x1LAJueSlaS4845XIZwIeOCarKFSrjVSfX5h739Yc0d2Tgzj/FtCF/FQff8AeOWZXWMiHL5Rka3mNOc2xDqsZqJgIDJSzkKUyW6lWyTs8LleqYplEJKiCyhl5QNGIAe+/Yw/46mWlDFRQ5GYpQVOAGuwtoLuI5pjExKcxC+Ryyibi4A8+X6qPSKBeYrZx1lDE8QloQlKTmWkd9Wu5gXNmGygAo7ZiWv+sSVBSlglGZSyANypW2UC5USdBF9HCGJG4pJmXKQAciWO1lKf6QyteORFcsTIKytPghBIBsSLfNf5WAbXSFHFK7Mh9GPKU7n8pG4hlr+DK/K5pJzgcwZwWLuCkuDAqVgc6XzrQp+uUsNe2se3JQMk8zU0Ggt1j8cAdSYOTQrnF5wyWFgGNuo/DrFqkw+XKuA56m5ESrVlZ9949WpxCllzv34nc6TwvS6deF3MO55kpW8U1TOf2jwVJiGTNdRMVVMZjVuoDbVHzCAXePSWiGSbxMTAyMR1G3LmN/w+KllZBUnw1Agg2Lg8pBBB3fTaHOepTJW7qOgGiRHJaLGVywJb/wAvOFFvIpUHdgCD02HSOrYFicucghCsqZbAJKQAARYpy2b12ijpjntOR8QRhYWb5lyhlhSgpRLAWHlb7wdlIfWw2eF6nqshOmv0grKmqJF3G0eoOAQRMmxcnMYlgFIfrE8oAXG8UpJOUE+kWkDvGgtuegirLjrLClR6kGIgtzG6ltDf1MFibAmIpjRlROGUl9vP7RyjjbjALkTJclZMzM1ujsXe4sHir2KnUw9Gne04WUviHxuFTJkgIfK6c7s+1gz7GOafxGYxNiU0kh1ZlNdR3PnvFCSsOwhDG4ljOzp/ARahxCZWwiakWS+UDzvFSUkrUEwblITLEKWEKMd5qbvNOOwlZMpYO8EZado8C+4iVOusJu5McDcSxLFmiUrYdIrCZGGZC5XMoRLlJNvDBw3WNUyy7jcen94VRNb+kHuHJjT5RPX7hovWMOD9YhrVBrYfQzqxKehjIq5v8wjyNzdPnkCY7w1JyrmHMVX/ABFnPZ2945ti9LKFikukuGJub+hjrWN4Sqcgso2/CAnpdizv66xzjiOgTSgmal1F8iAbHTmUTtt6RLP5bZMGuls1DiuoZJk3w7wmWt6tRzLSpSJadpTAOpvzkEB+j9bdDRPUI5TwqmuzKKJKEy1sVFXKC1wQSXNibgQaxDiaZKmFITnS7BTkOxYjQ3GnpEWEWNkGOHRvpgEbBP0OZ0mTV2vENRJlzPnQg+zwjSOMiPnRMT3ylQ/23+kE6fiiWr8afUsfY3iTuIx1g8FTnpLeIcD0k4f9MDswb+o94VcT+C8ouZcwp7O49j/WHCVipItpBORVoWL2MUCjtxGV1dyjG7I/OcSxT4QVktzKKJo6Cx+tvrC3O4UrZB56eY3UJzf+rx9KLKRop40TUjvBASBgwi65wQ2OZ8zhSknmSR5gj7xsZwj6MqqCnmXmS5av9SUn6tA2ZwXhy8ylyUpSA5Za0gDr8zCKbcmaSeNbRhlnAVkEFozD8VVJUDcpAIyu3zbuxvHUsU4GwgqaTPmoP+QGYPK4f6wj8V8GrpQFpV4sklvESCGVflWk3Qrz1goG0wj6mrVDA4Px0jLw3i5mygpSxqEgTFBzZ9WDmHjCKkP8wszAnfpePnpMxSSFJJBFwRq8OPDnxFmIUETsrMwWEOt9gzsfpFbKgwyBzMx6Sp68TuicQSdVDt2MbnEQ/wAwDXMchw34oSgkpmoUVZlMQkBxfKe21rwHq/iBVLVNypQErsnUlI9dSd+8Rh+Q2APv1g69IznABP8Aad6lYshMszCphf7tArH+NZMiWSpV2dgWN9GLEP2jhqsfqltmmFgG87veK9QszCSokk+3tpFjaBNGnwOxjknEfJvxa5mkpKtQVKcN0Yb/AEhIr6rxFqX+YkxXSltI2aAWPvOZ0Wj0CaYccn5lCq0gZSqPiBtzBasWwMCaU83lDNPtMyNeMXoAYbpgQSQe1osZz1iCmbLEzwm3WdFQAEE38QxZl1BcPtFR42StoEVzGgYVlz33iWYvvFKVOBHf6xMgOdfSFWXBlSPiWqKU5cw0YVJZldNIAYenMofaGVNUlPKLkbf3hZj6szO1WfaO8c5VSSAU5WPVnjIUU1K+pEZDY1JnNHw4Z6zoEwWJVYAEljZu8IlPhRra4zl3SCMqTolO3mbe8MHGmJmXIyjWYcvpqf6esQcDEEDYg6nd76dYfyLbgnxzFKQ+n0zXL1b0j7d5YxynSjKkAgbtp/WFOlw5FSnw1FaJksKIUzpUCblXW5BcaXjomO0wUhVrsftt3jneH1JkkS54zt8qtC+ygRodjHr1NTZHT/EBp8WKV79ppSU5ClIUxKSQSOo7xvUYMhbZhHqaMywZqCVIKnIWADc6gglx6CDEuVnAIs8CJ4yshsqeYCp8FTL+QqSeoUR/aLcibPR+PMO4u3mCB9IKfw7BiI0WlojzGErgGQpxZQ+ZBPkXi1JxqWS2YpPQ2it4IMQzqAGxDwRbPmUKDtDf8Vs5aAeNVips5NMl/DSnOobzFhJXy92ZIHnrHsvDJgH8uYodjf2zaRUm8NqWrOpS/EDMtJAIbTZjB0dT1lMbZrT+CqZLEoFC1IKxzFYWlLulQKUlB5SRqD7QSSEFxMRnQsZVo/Onoe4NwdjFWgwtUtZXlK5hsVrLkBm5eloM0mG5jdxBCQTxPbpw/jDBhTVCkIByHmlk7oV8tzqdj3BgPhZ/nSydlAt5XjrHxa4fJokzQDmkLL2/w5ij9ArKf+4xyrC02Uq1hbzMXHCEiatNvnsoP8xGRPBVSqV4yJSlIAcnlHdwMzkNfSBqUNrBuj+IdYiV4YyHly5yC7AZQ4fKSA220BEwgDZk78fTE6LRbzneMfE3eMj1JjI9NYTx4wmPY1mLAF49IY4GSYPryWgdTLymLlTVAm0VlERoVjC4InJ6pg1u9T0hOnX00ix4kCwpkiPfGJsmAGvPM0U1mwAd4T8SNkXMDkUyzqYsSaQj8RijKAOsarvtc+w4/tCkuXlu7+UWEzg2re7xRkUBP4jBWlwraErCo6maK2kD2zymqlvaw+sMmD0kx3OhiHDcLAUNPWG2iQgbwg1iu2BEdVqSBgCbS6OwjIuCoTGQTZMPe8844nAISD1cdm1MRcEV6pgysEhNkkDvc6XPrFvjPCDOklSfmQDbrv8Ap9YSuAcXEuctCsxUSSHNk5XdgdCdIeqBW0vFPTZo9o6idcnTUlJD7HXU9Y49jAnJrpiUpUqUS6gtm80kCxDsBfvrHUqPEBMPQgD694C47wsnOqcgG4YgHTd2/esa5bzfUvSYtf4Z56xbwmllqXlmSQX1YlN2tooF9LaQxYFKZakEGxJTmZ8ttWcauPSK9Lhcuc3iEjKlgUkpP0N2MEeHqZaSRNLrGYOd2OobYwsdP5bEA5H7w11wsAOMGT4hSsXiuiQFC4grX/K8UdBC9iYbiUVuJUOH9I3l0d7n+8XkfKTvFVSjFQkndNZlOOsaJTEZqFA6Aj1jWpxRKQ+XMAQFZS5SSH5hqA28W24k8npLSqcgZtot4cXLdRA2mxyWoWIPrFefjiZd06iL7lEHsYwxjFJKnSlyZygBMSUN/qt92jkvCnCNOuQpK0nOoqGZzyG4SphYgFnHQmHTEMXMwJWDzAg+RBtABdd4WIzEyhlRMKVgJdklQB0Js5JPS8Dd22Fl7EZ+oj+k9D4Pf9DECvoVyJqpUwZVp1H2I6giKi1q2jsXFvCcqsk+JmCJwFl7a3C7OX07NaOU12B1MtaUKR8xYKF0n129YKmHPpOZu168Mn4nBEoeKoRrMqFbWhipuAKxYBygOeV8xfroC3rBCT8LqwpKigBI1cnMepSkAkjzg/ksOcSn9fUQR5kQSpR3PvHoQdzHWF/BdXhJUJvOdRlGUdtb3b6xRqPgzPYKzpYO4ykKYdNQX7wcVNiZraujPuz+c5mqXGrNDnj3wyqqdWqVIy5s1gB1Gu3VvSFQYcsn9/aPFdvuMsjC4/hDMhE+zG4+vpG8kkaCCNPg4GuveLyaPLCtmoTOFmvR4dccFziCUTFv8pi7InK3TFrJEnhs0LNYD2mvTpLKz7zPZNeQzpEEqfFXYNc2gekdAIu0VGol2FoTtCYyRGmqOOTDEgq9YM4YpR1e8UaFgeaw6wdwuWl3SQR5xnAHd0mVqbMKRLyJIYXjIthoyHdswzYYyLSCGhKxPgxpqpkk5FKL9jcEg9IdQ/SI5iHszw51PHWY9dhTPxExM+qluyUONGV9XI/bxRruLqlKFHITq6CeWw6g9W0GneHCplJYkgWhQq5fiEhQ5XP1gguKEAYx3jFVK25JEVqviqeoOpIluxZFiSOjbPsXh++Hs9apKSsklKlBySbEAs52cmE5WEIVMcuAnvt5gWjpPDND4UlIKWJ5j2fT6Aerwybg3tg76giwnXSuQ+kU0ScyYvVU7aK6bC0DZ/VEwOJTQSCQY0mFotzZT3iBaLXEV3CTiLU3GTKqSMzIUly+gPX+/ePRTrWozJKgo2JAUOYdf39IjxmjzFwWIBuz28t4DU1SZSkqllnuE7K65CdFf5fcQlcRnM19NyuB1jEamROPh1MtUtYA15VX7jUd3IiWRwxSrLS5y3/1g/RQj2ZxHTTwlFRLQogWKgxBYaEsQddDtGn/AOIpFN4a5ks7DM4/3v8AeChsY2tAGvOcqRJ5nw+UflnkDyT/AEizQ8BSpXMoiYvqXf7x7KTUSmKVCcgbOUrA6MXSr3EW6esWSSpCkjqpX6CCuxAxjP8Af9oEK45UyliUkDlFg1mhUxeQwF/lObVnbW7Q0YgdwXJOjwAxOVmQQf35dYQXKtkTUrXNeDGfCKsKkpy3a4B36+XrDFRqExIIJbd/tCrwlizyUOAm2hACvUde0NdIkLAULMY6LT2FhgznbkCtxLglgWj0y42AjIZgJRrsORMSUqSFA7EPHF+MeGjT8yEywh7sTnJdnVnLm/SO7KFoQ/iHhSlICxK8ZKS5Syypmu2TyBa2kLairevHWa3hWr/p7wT07zi7xtnMZKGYkDUdbH2iz/BG2nd4xWIHWfTQUIyJWL7xvLQ8STZJdyQ3aPAQ7D3iucjiW4xxLUtAbSL9MdAIqU6AWvF+jRfyhO0xWw8QtIliJ0zwk21ilnjySl1QurkdJnMmckxnlYmQAMu0ZFFEkEBy3aMhnzHmUaq8zo5iIzSnSN1GKFVq8arkryJzCLuODKGKTH00694CT6V9NYYp0krASkW/esWaTDEJ2v1OvpABXvmgl61L9YCw3BbhcxyRolrPsT1P0hilJfWJ1SwNo1ywwlflxG202nJleZHkqN1IjJSWgZzgmRxPAlo8motG8yNQl4EbMT2IvYpSMXGhhercOJLoYXuCOVXmP1h2qZAUGUHaBlVhzBxcfWLZEMjERcmTbZFJSQOu3kpubyLHziCQmSlbJJl/7U//AFPrBZdOlW2n79u0D6zCsxdLDszD1SLezQJqQTlTHq9SANrxgpZi5aUkAzBuUajvlOvp10glNrwpDjMOykkG3nCFSTp9OWSCE/lBKk98twUv7RpxBx0tCUicgpBcDUqLeukXBf2gGeNQZgciMVbiKTYbG8CaqrcdAP3eBi62aEZinlKQQxBBfS6bHzEBcQ4lUhDGVmvzDMRb00NorXprrTwIc311jGczovBdZLKAjlcFQHQed/mv9Yd5VSEuxcm7fvSOdcGpStEqbkTKCmKUpdTu5YlgHtHQKScJiRbQm3VrfeNHTEo5U/z8ph6kA8iFATq58o2lqJFw0RSnFonBjUHSImewDx6VMMtSZahmILBTt7puD5GDcUcVpyZamUEWPMdAesVcZEJUcMJ86qpSmYoKuQSH1di2u8TMekXeIcPMmepJmJmb5kkb9QCcp7G/vFFCmjmrAQcGfU6LQ9YYHPElFLmtGJwcbqvHn8RGwqT1gGX7S5sI7zdNHl0Not0qmimZg3LfvpFmmnEjkSo/5jYQNwxHMXsvUDkwjKPWJZUwFQSOu1z7RUVR5tX9IK4ZSpDEC8BVlESvJxxDcjA3SCbRkSy5ZYWX7mPIY4+Jjmyz/wCo2E3ihPVeMjI07ukw6usu0fynyMeSTGRkeHtWVPUy0g8sQqjIyHD7YFes8XGJ1jIyB2dJK9ZquPBpGRkJdoQyM7xAiPYyIfoJZYvVYaapusQmMjImFmiISfiwL0n+lf8A7JjIyHdP1MvV/uLNeFL0xBuAkMOjzi7RBxGkeCr/AFfqI9jIY7r/ADvLW+5ozcATCQHJLFTOdGKgG6WAHoI6Hgijy3/P+kZGQKv/ANkfaK6noYXzF9dokB5h3jIyNKZ8sRQxUOADodR7RkZEyU9wnBcb/wCsrzgeoxkZHMv7jPqNH+yv2kZMayVFjfeMjIuvSK6voJbw1AKrh4ZJe8ZGQhrfdAUzEmDOEjSMjIVr90nU+2MyTYRkZGRozmj1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76" name="AutoShape 4" descr="data:image/jpeg;base64,/9j/4AAQSkZJRgABAQAAAQABAAD/2wCEAAkGBhMSERQUEhQWFRUVGBoaGBcYGRccGRgYGBgVGhcYFxgXHCYeFxkkHBUXIC8gIycpLCwsFR4xNTAqNScrLCkBCQoKDgwOGg8PGiwkHyUsLCwtKjEsLCwvLC0sLCwsLCwsLCwsLCwsLCwsLCwsLCwsLCwsLCwsLCwsLCwsLCwsLP/AABEIAMIBAwMBIgACEQEDEQH/xAAcAAACAgMBAQAAAAAAAAAAAAAFBgMEAAIHAQj/xABAEAABAgQEBAQEBAQFBAIDAAABAhEAAwQhBRIxQQYiUWETcYGRBzKhsUJSwfAUI9HhQ2JyovEzgpKyU9IVFiT/xAAbAQACAwEBAQAAAAAAAAAAAAADBAECBQYAB//EADMRAAICAQMCBQIFAwQDAAAAAAECAAMRBBIhMUEFEyIyUWFxI5Gh0fAUgcEGM7HxFjRS/9oADAMBAAIRAxEAPwDq9RWgFuYE6MHvA+rHLqsq1ZmAf6e0b4riCZWYgOptenk+8J83imdM5WbK4zWyqHRSTY+TPGQ/WSzCUuIU1EyZlFgkWVmIPoGfsRcd+lOV8QptIcs9PiNuCAXt7xZra1RDAAuLG5cb6fpCurBpUxSlM51UGIYDZIP3MVAR+LBkQHmOpyhh6r+MU1j4MjKWsVkHz5UgfeBFJNmVC/FnkLWodgBskaMlIBOnSBy6NnQRzkOege7P3eLOHmYlBKEksdhfyHfyggVEHoGJDO9h9XMbkCRJloC8o5trAEAtdydtTsIT0YoqZXeEgETCslLgHuTaxtfoWiCpxRc2YtC0KQ5+UghSWFj1fX3ingahIxGSpSwArMnObBJUkpBJ0ygkP0BMWSrAYnrjiWT1OB2nVcN4OKsx8QhBSMu5z5sxUR1BH1glW/Dynmgzc5lztfETuWDkpNr9r94hwjioS3kTUtMRYpJAPVw9lJ7jaLi+IElY+XL2L+5H6RkCy1H9Wf1H/f8AxNPyFPScp4hxmvo55kSgVJFwSOUuGUyUAAJtpsQ9njSuxJc1Ms1QB5SnQhIf8uuRX+YxPxdxNLqaxX8OkqYJSAlyAXI7ByTqS0eVGB1QkkqlukFlMUqUDuFBJLG4tGpgKBkAGKXvdZnqVlNNBLlgKQu2pCtffQi0GcFxVEwEEMPwp/Eru34RCstBCSHsOkX+G6aalYAlkp5iVAG+Ucrk7btFym5STElGDxDGJoFkqSXLG1wQ1il7Hfpp1gRiVcSyFVE2YEn5cymDaC5/rDhJ4VqVB1ILFKiHKeVV7M9nttE0r4JlVOkqnlM8sSABkA3T1Ku7gPtvHq1t6LxNbQ0aU5s1XToF+fy7RCmT0qBA5em/2A2jxFTMSCxBJB0tqGfma7PvvDwv4Nzh4mWY7KSJeZrpI5ytjZjo2raXtXqfhPV5mQUlOZnWWs5ZVgXDBPdzYMHiuLk4xmb50ng14yG2H7/vmK9HxgUMhQCbAvcHNnOYP0ylx3EFq/E0rDoa7XD5n7h29QLxpP4BrEJWVyrSwCbguD+VvmZrtpC7NmZCxdLbafSBu2TkriC/8drcE0Xgj6/uDCfiq1uQ4KtTuLn97QUwyuQt85YuC21reot9WgFT4ioC138/0iRFcn/4x7neKm1SMEQDf6W1a8oyn8/2jxQ1SMyMpMrMrKQlZCQcqblJAIv5HWPairkrYFbFspCdXexdncF92LmFFM1QSSkunVixKR+o7+7RpMnBTEMDZ9ftHlrBO4GYd9VunY12rgxkocKGdaFkFIfw1gB21bMQ4KehdwezxNIwGWi6i562DOO1jAnD5xGQlVh1e6ioML7XaLeLTmUhioDnexGuhA30GkQ+4mBB4h4zZMuXmSnM2iQlKj00LWiXA+KkqdSQSRZiU5vbMSB5DbWAdNispOUZsrkOej6m4uHi1TYihV+RrXAY3cFj5j2IMDCYlt/xG/DcUnTpvym12KVIT7rDt5C8MaD1Z92jn9PxH4amKy/VZ0HZO/nB3AeIk1ExQStBABtmGZ+oTqR3YCGkaXVu0anB6RqVRW2Fx5xYQHgm4k4EJjEjKYyJSIyKeTJ3RRqaXxV8x5tXH4N3A0durwHrcOQnMVM+zAAa2cAvpuBDJWy0ygopu+13LJAb5gNt+8IKpU1c3KQRmJZ7ZUj5iUoYaW3uRAz3zAOMdpMqjSlWZR9iDmJ0ACpYuT/zFXF8VABlJRlUtKVBQJIUCWUm8ZiciYJaVN86s3+kJmDKk+SUC3cwExLEeYAOwKikgE5CS5A3a7t3iEQkwTHHEpTZl0kkBSbOotobEi7wxYBVTp1OFy1SU+GQC7qUU5mVMDMAL20JvcQtViAti4zEflcv0AAcxDIrp0qUtKXIJBDhvUJ6Qd6g68dYfSXpVncIx8ZolhdP8pnEqExAcGYhJFx+VRswJ3eL2G8LyZ9MkqSlWhZlBiynTmN82l+xjmolTVzROUVFQN3uSAdG8xt1hwn8VTZISRTjTTNk7jQFx3tFLKnTaqxpbqHyx4MWq6TWUqglM1QSALLZQCjcpS4Ng4iBM2rqAETJygFOGDJSeo5QPaIziy5kwrnczkqA/CHJ08/zQy4djtOZOYoukEqswzZmSgdVZQ8OMWUDjmZzOSxAPEDcPeBSVGWoQoahyCUg3DjJdwCSCLh+120cV08lK0qmLCVhQSx5UDK3KkqKs2hAG4F4UcVxhlulNlKLEjba3eK9bNzpKkylFTapluNfxbs0BanzGy2eY1XrWRdu37SrJxmaVpaXmvu5cbWDefcx9DcFUqptMjxZQl2DOQSoHcjaOa/DThJgmomo1JKUqCgEkbgFr32DWjtNBKGUEsN7a+UHJTftEoqEDce8vSqBCQyRFgShEEufZ4nCnDwZduOJ45mM0YwjAqPREyJWnBBsQ/Ywr8XcH0tVLUCkImEWmBIKhluA5Fg/0hunSnHeKFTSEhiRe0CcH4hq7ChyDifOM6iVJWZa9UnXYx5Dxx9wwoKCpezsnc736wiy1OIyblAbifSvCdb/AFNIB6iboUY9oqkoWpDOFAEPtfS/Qi3nESF80R1kmYFJVLyE5VBQUtKWdspGYh94tQcNtPQzN/1HQtul8zHqU8f8ES9WkK1JQ2hbRiCPNmg3OrptSlZlmzuUlXLpe5Zrglna8LYFQSHSgs/+JLbTuWg5wpiYp5M2TUeGfFJUCqYgpSBYBkqcFj19LQ8qqx6g4nztkdQSQR/Yy3wrIlqlzF1LKWhToQC2dL6OxhmmU1NOp1TykykFZCQgHM6WJGQFlMx7dzCtg8wSCufPyCUDk/NmVcskJIdgXfMNtYt0eIyahOQTViUhagFZSl/EIJSMxZwQeZ7A3GkGsAUZxx9pStGc4UZm+IYlLky5QKRORMSVoUxQpLKKVBxfVOx3gzgvFniAE8ktLOdVPtzLN9NydNIEYrVU65ksiUlUpP8ALSA5mAIDEAFWVNzY5WLXePMLOYnxJwkoDqADAsLcoA6W0hZaQwyISzdU20jmdGwKv8ZD8xubqPdj5XHaGFMwAd+kc2wbGSJp8JVQtAZgS6Apjmzy0As56N3A1LlhFStV12I1De1wS3lrAHcVPgHMYT1DmGHjyI/FjI95q/MJtMQVVgWf5qSSHOVSgOVOoTool25XiFQJMorSmWnmNkszkMD10+kXccQmyT4IVflUnORuSz2PtAmloyoDO9iCGFraW0A7QF1+TF884mmO1hMrkYhIHV7qDMP/ACP/ADC3WUpDK9dW0Jyq6fLY+QhmxGrSFBKiE2CWBv8A5fKFevmKmKmIQkKlFmVmIZwCCRuANf8AiC05xBWcmDairVlUEfiLFW4HQHbzgphHC8+qGZKQlDABSn/CGt10iGfgK0oUofIELID/ADEZWLagFlN6R1Lh1aF0yCghsgYbm2sB1eoatR5ffvDaahXJ3Tm1RwzMkrZ3IuC2g3N9PM+nWCcokoBTNlKzaJWkDTZKjqWb5nfZoeP4bxwULJKQ/KzJPck9I5vj+PyxOmoQlOWUACGBS4YB+jAfSBaa17x/nENfUtPSK3GEwgKypSg6qCBl0Nib3/t7sOCzUqp5UyUE5SGshDhQbMCWd3hRxuuM6Ufw2dQ3AftqN4k+HeI882QXKVpK0X0Un+qTfyEPayktRkdVlvDnUW4YZzG+sr1n8agdHBIt0tAjEJ68rLmLUOhUs/eCNVKGrX8n/WKNQguDce0ZND4xzOhdF+I08CpmSqUFIOVazlCySU/mKQSSl2e7a6R0nDppy3dm+v8AxHMfh1jEsKmSakrCTzBZIupzypATYepftBDG/iBPp6mWlFOoyE6KJuXBYWDJOha5bo8bNQySczHvU7sYnTZUyzuw7xZRPBLAiOWr46qZqknlQAPkAd1MHuQ7Pdte5i4niOdzLzFIUoMBoC2g7WdoC3iNSHBOZdfDrW7YnS1qYaxTTjMpic6ba3Fu/wBveEyipFTVXKjd9S14PSuG0AfKO+rxKa1reUX+flKWaVKjh2/SXMM4olTyMh20PzP5dO8FPEBhExXC5SU2ssKsRY+3694FUuM1kmpSDMzyiQFIUxZxqlRu+lo9XrvXss6yz6LK764943haJqSCz7PHEOMsD/hZ5Zwhd/Xduzx1/E8anIykS0qD3Yl2LXDdDHPOLMTn1afBMnKSxCmzI7Ooswvr+yw9a2nrL+H6yzSPuHSIrjMO9ov0+EzlzF5JalmWCVMC4SCz/b6x0j4e/D5KEJmVKUKmPYpLhIuCL2UCDuI6LIwqWgMhKUjRgALbafu8Vr0vcmaHiPjC3elB3zOEowSpMsLMlZSySD1CzykDU/3gPiWFjNzIKVBwx6+0fSZpE9NIX+J+DZNQkqCQlYvmADlhobc2gEUbStX6qzzMtdWr+lxxOR8JcG1FQnwzOlokEuUKSiZdIZwJiSEqY6iDPEGB08inqFyZ61JleGkpRlKRMdICWawvmKQw5rAPCpxLNmykrQlS0JJYpBKfdvsYafhPIQuimhYdKJ2cjVxlQXbQmwgDPY6eYx79IfaKWynEB8S09NIqT4y2JCSVZeY5g5ISgAJGmjQ34PRSCpbvPlzByrUEkkEcucqux8xpCRj9MaiqnTV3KzqzsAGSkPZgALRZw6bOlhITOWkISA2xys3KLbQwutrVAGPMTu8Ptdt6/eMFTQplTFAAcp1To+7N7ekNvDGJrIOY8qRqTu7MX63/APEwl4TRqmrCU/Ms36dyYcMPmAK8EI5AdSDzkfi+VvJzpGOi+ZYW7R3UMKqgje6NiUOHY+39YyPZaSwY2/fWMjSFazN3Gc8xyvStYWsgaAosTc7qyhurdu8D6LERUVMqTJJCVZgdXTlWzkPrlSW84aabgmTLSM5JIYubkkZifqoE+XaBSJkqiqkrKQJSv8QC+Zt27jXvFwo3ermKkGEuIPhpTzkHmmJX+YK6O3KQx1PTzhTouH/4RIC2WXOthYl1N+IjTs21ncJ3GNOSCmeCdkyxmUr0FxENJjAVNUqdLUQr5EkB3YnmDsFG1+0OFN64HSTsB5HWJdfhtVU5sgIISopId7KYJcfhI66O8DKCVW0UsqTnQkn8aXDn8Kn0I0jsFCss3IknXW51fS422i3xDk/hJwmMU+GrN7G8UNQKbDgj4kbCpyDgzgOMcX4hOHheMEhWolpYkdCXJHnaKWG0aJRSiYpkrWkKUdnYD0cn3i1QzSslmyvsGH9THtfSjKQpIWnpd/S7+kUUKnoUYH0gjazHLczo2D4HRBRkzaVz8nOGU76g6ZTdiI5RKok02MMhxKE5QSdeVTgD/cz9o8pKmYJiZJqJplmyEZ1OB+UJfS27CCdXhi1qMtCQjIl+utwHBfNaKpUybgzZB/zG/PXKlR0hyslvYhPmXMUpshY/CG6gfo0IU7G56Vt/ETVX/Mbh7ww4+QaFK0lWcKBKs6rpLDKQ7MC59YQOiatlUt1+k2q9YLELqOknrl3BIIINuVm9Ys4VxOuWsCoT40glyASCnv5wk4XTr8VClXD7ntbXUR0Oq4clzxLTlSkCYFKULEp3T30+phlgundUbnMolvnoXA6fWN8vH6FYyy6dQJDpOcgnXTXy6axrT4qhQMrIUrJC0hV9NDpprAjNLXPMkKEtMr5VJd7gOx1bb0izOox48sZ1TFE8pWVFTNqHOhHpGZeUawjAHxgR+lG2DOeeuTDk/GKw/wAqRJ8J7qyXWph+EqYJH7cRXpcXCSUTfFE42BPikp8szP5gQ1y8dlpz52QU6Fnfya58oRU4hmmrVNPM7jOCCQXZn2iWuOz3E/bj9IGqneTlcffnMYZMqpzOtYUl/wDE5iPIF8vvEOLybhljMCCDs4IIcAC3aL2E8RSEpZaQf9JiHG6tC1fywE2t76kecC2ekOpyc9Ocy43ByGXAx14xDtIuZNp0zCkJWRcM49jcDdtnhcVhslJUualQzkBklSSu9gL6Q24JTqEsJUzNto+7Ho949XhLA+e5s3SOgQblBMwmIDHE1w3EEhIyJDbdW384KCqhOopq5M4ymyoCOQlWtxbzc/WClHialEJKczm2Uub6EudNfaL7io7yhXJjEmc5j3xIFor0oUEksCWB2c6AE7wOxriiUmXPShYC0JIGbQTCnlfqxIiRfkdZApZjgCcw+Icv/wDrnJZub7sQR5vDNwbIRRSZSFEPMcrG3Mwyv5RxvGaitm1PjVSllalB1JJ8PINklPKBZmeGTEcRKKCWrMszlLLEqNk8oSAPNy/aEbqDuAVupzNEWZrO8EbesaOKsCFPNKkl0LulTnTv3ikiQSGv9YWZWN1GVp1RMUNAhQSQ+zuHLXhjoqxUulROWQSpeUJbK4YOXB7jaEtTo3B7Q+m1qsm74jLgyfCpKiakEzAAlLbZyEu3a5g5wnUhKWCnURd2LdLgAjyeFrAsdKgZaUBKSQSSFKcjQAgAfsw14aqXLNkJzuwDhw/VtPKD1L5ahTMnUWi6zeDxGVItcl4yMC3jIblcQVjNciWnnITmFipKik9iRCNWzELSpTcqdWKSluwUQQYv4pSTVKYoCXLPmVl7m6iEgPqIXq7BiVmWlaSFM5ISfVJufrAWO4xd2PxLmH8V0lLTFpWae5ACUgZh+FalfhF2LdNLxPhGNtQzqiqISpU4eGACdMuQIFyXZXo5gYnApcqWQSlzurWx6QMNKqesSpXKHsOhO4+sMpqABz0EHlwRidQpeMafw85UkpG4ItvcGErjTjlNXIVIknLLXYqGqgD8oJ0HXrA6d8NFIlzZiJ4IQl1ILuS1zfowPe/qqypBBOYBiP8AcIuLVYZQy9jOvpYYhTA8LQiUokBWUFRcnQX5Ug8xtqd4FcQVpl/Pl5gClbEBSTokkDZ7FnH3kqMSEsCWFFUyYWy6JvYFXVIcFt4CYlUJqAyQUocFtUoLFyhzYF3KfaC1oT6mgSvTMqIxnKshJyZrKm3KiN8pZ9PtDIuZKUhACSqxyqdOdKTdl/mG/Zx6J8yhKZhSjmGwJAO2o/bxNV4soMGIUNXSAwu7DVyWL9g0GK5liAeBKuJywlZIOr23EH5ZKqBY2ckejGBFJh02oVnU5H5lPft1MMcijEtGUkq1ts53aE9TaowM5IOZ0fhvhmotQnGAe5i/Q1i/5aSmySLklm8jp6R1ThmsE6lWoA2UEuR8xYu3bqIUcLwj+InolAtm36AanUR1rC8MlSJaZY+VOh69SfOFb7FuYZGDDX6RdANgbJMV0cGTZs8TEunNvs3cNDeOAkoQMoZZGXO5zC7u/S2kQ13FC5dqdAURoVG3tvAtFVWVExExc1SSkFglgB1Dbuw1iGRfv2iYus+cCE0YBNVNRKnTjkLkqSAFED8JXcj0+kNErCKdCSFhBR/nvYaOVG/rCJLwSfVrzLqJiQGZrB2vZJDQwUXByQLrClHVTEqP/cokiK1gIBhRLWNv974+kYJNFSTEhkIIL5WAAbqBtvGk7hqWCFykpcaAktq8QyuGpaQAnMg7ZSR/yYt4fJnSgxX4g7i4G1xD4QOPUIgbGX2sZdkg5Q4Y/vsImMu2kboU4ePXgyqBAE5itxNg3jS1Jygm5D7HsRcekcClYpVUc2YhE5dipJ5tATte3W0fS9YpwQ3rHDOPcI8OsWtrTA6SNDsfWF3sKE46TX8PrFrbGgpOKz5qE51qWNWJtvr1Fzr1iRVQsJ1jWhQMo7RHNWStumkZT2F2IM7arTV1KNqjM8VUuGIcHWNcSw9U9CAlYARoCC3Z8txvsdY9nJYjrvFyiB9IqLDWQ6w2r0dWoq22DrBdVTTZaEhY5l7i4dtQoWIv6doN4skq/g6dDHIkrV0zEsHft9o9WQeUh0q22JiSdQEKE2WDnDAg3dI2G4MNLqVsYE8dZxur8IfT0stfI/XELUlDNQQ8olO7KB9ioP8ASHThpUuaABLykHZS3PUqNh6AbQuYPi6piXAEwaEKSHHZwxHrDpgkhThSZcpAa7BWb1JSPvFlJJwRObRcGHkygLCMjdoyGtp+Iact/wD2ObUp/mMlBBDaDzG79/7xtQrASQhOic19SXCU/cnyEMEvADmWUgBwQ5/C4LM+pFveBWKT5aAoSyFZQkEJIzMLWB3u8Jt6jAEFeWMXeIp672JUAxSBqT9AP6wpy8Vmy/8Apnw5qShQIc5SDexLEN6F4dptSnK7MDsRzHXY6bwpzKZpxVmOY6BPTuT3PWD0kdMQLfIMKU3E0+oQZaygJJ5lhCs6h0+cj6CB1bISHSVhJ2VsrzcsDB+jpU+GpOZ1Nq7sddrfrC7ias8tS1FOX8QIuFAWIHfQxNQUthRgSSWbljmBMXokMFqYpTuQ4J7lF4A0FUPEa4a4ynl5XuCdG6xPXYy5tmTtykgt10u/TtA3LmIIXzLLEMxF7O1i8airtGDIUFhzDNdMC0sWJN0uGILPlz6vfQ+8VsDwvMrPMFgd9/eCdNgqEpHiEqUS5vbtYxZVOu23SM67UhgVr/Odf4R4KyMLtR07D95aCwzJtFabMiTOyRECr6xnqJ2ROBxGr4fYWpS/GAdJJSS9kixPmT9G7w8YtILWO2gMLfAZUlOVKBkN3JLnXRh06wzT5JIKn1OkBty/t4nE6ot5xLwZT0YDHUk7wVlIZn03aI5FJzDMWH69ILfwWViq/lB9MfSZn2nmS0FE6xlcBPTT1gvLpSF9Lv6RlNSBLEm/7tBCSgEQ7VX3i1jz0xIDGvgxt4Yh0LjpFszZo1IbSN2iLNFsTwlWtDhtLaxxXjytQqoKdFJsqxsfXrq/cR0/i/EDLkqyMo7pJIsxJuCCktodi0cGq6kqWVKUVE6qOpjN1D5JXHM6vwLS7m81uglmUphbfWMzhPc7xVCm3jXM5YXhHZOyO1fUYQKAVAnSLsuba1hAuRLL3i7LVC9iyitvGZOmUTf7xdRUFne8VE6RZp5NoXYyjgEcy9TVBSoLFn17x1LAJueSlaS4845XIZwIeOCarKFSrjVSfX5h739Yc0d2Tgzj/FtCF/FQff8AeOWZXWMiHL5Rka3mNOc2xDqsZqJgIDJSzkKUyW6lWyTs8LleqYplEJKiCyhl5QNGIAe+/Yw/46mWlDFRQ5GYpQVOAGuwtoLuI5pjExKcxC+Ryyibi4A8+X6qPSKBeYrZx1lDE8QloQlKTmWkd9Wu5gXNmGygAo7ZiWv+sSVBSlglGZSyANypW2UC5USdBF9HCGJG4pJmXKQAciWO1lKf6QyteORFcsTIKytPghBIBsSLfNf5WAbXSFHFK7Mh9GPKU7n8pG4hlr+DK/K5pJzgcwZwWLuCkuDAqVgc6XzrQp+uUsNe2se3JQMk8zU0Ggt1j8cAdSYOTQrnF5wyWFgGNuo/DrFqkw+XKuA56m5ESrVlZ9949WpxCllzv34nc6TwvS6deF3MO55kpW8U1TOf2jwVJiGTNdRMVVMZjVuoDbVHzCAXePSWiGSbxMTAyMR1G3LmN/w+KllZBUnw1Agg2Lg8pBBB3fTaHOepTJW7qOgGiRHJaLGVywJb/wAvOFFvIpUHdgCD02HSOrYFicucghCsqZbAJKQAARYpy2b12ijpjntOR8QRhYWb5lyhlhSgpRLAWHlb7wdlIfWw2eF6nqshOmv0grKmqJF3G0eoOAQRMmxcnMYlgFIfrE8oAXG8UpJOUE+kWkDvGgtuegirLjrLClR6kGIgtzG6ltDf1MFibAmIpjRlROGUl9vP7RyjjbjALkTJclZMzM1ujsXe4sHir2KnUw9Gne04WUviHxuFTJkgIfK6c7s+1gz7GOafxGYxNiU0kh1ZlNdR3PnvFCSsOwhDG4ljOzp/ARahxCZWwiakWS+UDzvFSUkrUEwblITLEKWEKMd5qbvNOOwlZMpYO8EZado8C+4iVOusJu5McDcSxLFmiUrYdIrCZGGZC5XMoRLlJNvDBw3WNUyy7jcen94VRNb+kHuHJjT5RPX7hovWMOD9YhrVBrYfQzqxKehjIq5v8wjyNzdPnkCY7w1JyrmHMVX/ABFnPZ2945ti9LKFikukuGJub+hjrWN4Sqcgso2/CAnpdizv66xzjiOgTSgmal1F8iAbHTmUTtt6RLP5bZMGuls1DiuoZJk3w7wmWt6tRzLSpSJadpTAOpvzkEB+j9bdDRPUI5TwqmuzKKJKEy1sVFXKC1wQSXNibgQaxDiaZKmFITnS7BTkOxYjQ3GnpEWEWNkGOHRvpgEbBP0OZ0mTV2vENRJlzPnQg+zwjSOMiPnRMT3ylQ/23+kE6fiiWr8afUsfY3iTuIx1g8FTnpLeIcD0k4f9MDswb+o94VcT+C8ouZcwp7O49j/WHCVipItpBORVoWL2MUCjtxGV1dyjG7I/OcSxT4QVktzKKJo6Cx+tvrC3O4UrZB56eY3UJzf+rx9KLKRop40TUjvBASBgwi65wQ2OZ8zhSknmSR5gj7xsZwj6MqqCnmXmS5av9SUn6tA2ZwXhy8ylyUpSA5Za0gDr8zCKbcmaSeNbRhlnAVkEFozD8VVJUDcpAIyu3zbuxvHUsU4GwgqaTPmoP+QGYPK4f6wj8V8GrpQFpV4sklvESCGVflWk3Qrz1goG0wj6mrVDA4Px0jLw3i5mygpSxqEgTFBzZ9WDmHjCKkP8wszAnfpePnpMxSSFJJBFwRq8OPDnxFmIUETsrMwWEOt9gzsfpFbKgwyBzMx6Sp68TuicQSdVDt2MbnEQ/wAwDXMchw34oSgkpmoUVZlMQkBxfKe21rwHq/iBVLVNypQErsnUlI9dSd+8Rh+Q2APv1g69IznABP8Aad6lYshMszCphf7tArH+NZMiWSpV2dgWN9GLEP2jhqsfqltmmFgG87veK9QszCSokk+3tpFjaBNGnwOxjknEfJvxa5mkpKtQVKcN0Yb/AEhIr6rxFqX+YkxXSltI2aAWPvOZ0Wj0CaYccn5lCq0gZSqPiBtzBasWwMCaU83lDNPtMyNeMXoAYbpgQSQe1osZz1iCmbLEzwm3WdFQAEE38QxZl1BcPtFR42StoEVzGgYVlz33iWYvvFKVOBHf6xMgOdfSFWXBlSPiWqKU5cw0YVJZldNIAYenMofaGVNUlPKLkbf3hZj6szO1WfaO8c5VSSAU5WPVnjIUU1K+pEZDY1JnNHw4Z6zoEwWJVYAEljZu8IlPhRra4zl3SCMqTolO3mbe8MHGmJmXIyjWYcvpqf6esQcDEEDYg6nd76dYfyLbgnxzFKQ+n0zXL1b0j7d5YxynSjKkAgbtp/WFOlw5FSnw1FaJksKIUzpUCblXW5BcaXjomO0wUhVrsftt3jneH1JkkS54zt8qtC+ygRodjHr1NTZHT/EBp8WKV79ppSU5ClIUxKSQSOo7xvUYMhbZhHqaMywZqCVIKnIWADc6gglx6CDEuVnAIs8CJ4yshsqeYCp8FTL+QqSeoUR/aLcibPR+PMO4u3mCB9IKfw7BiI0WlojzGErgGQpxZQ+ZBPkXi1JxqWS2YpPQ2it4IMQzqAGxDwRbPmUKDtDf8Vs5aAeNVips5NMl/DSnOobzFhJXy92ZIHnrHsvDJgH8uYodjf2zaRUm8NqWrOpS/EDMtJAIbTZjB0dT1lMbZrT+CqZLEoFC1IKxzFYWlLulQKUlB5SRqD7QSSEFxMRnQsZVo/Onoe4NwdjFWgwtUtZXlK5hsVrLkBm5eloM0mG5jdxBCQTxPbpw/jDBhTVCkIByHmlk7oV8tzqdj3BgPhZ/nSydlAt5XjrHxa4fJokzQDmkLL2/w5ij9ArKf+4xyrC02Uq1hbzMXHCEiatNvnsoP8xGRPBVSqV4yJSlIAcnlHdwMzkNfSBqUNrBuj+IdYiV4YyHly5yC7AZQ4fKSA220BEwgDZk78fTE6LRbzneMfE3eMj1JjI9NYTx4wmPY1mLAF49IY4GSYPryWgdTLymLlTVAm0VlERoVjC4InJ6pg1u9T0hOnX00ix4kCwpkiPfGJsmAGvPM0U1mwAd4T8SNkXMDkUyzqYsSaQj8RijKAOsarvtc+w4/tCkuXlu7+UWEzg2re7xRkUBP4jBWlwraErCo6maK2kD2zymqlvaw+sMmD0kx3OhiHDcLAUNPWG2iQgbwg1iu2BEdVqSBgCbS6OwjIuCoTGQTZMPe8844nAISD1cdm1MRcEV6pgysEhNkkDvc6XPrFvjPCDOklSfmQDbrv8Ap9YSuAcXEuctCsxUSSHNk5XdgdCdIeqBW0vFPTZo9o6idcnTUlJD7HXU9Y49jAnJrpiUpUqUS6gtm80kCxDsBfvrHUqPEBMPQgD694C47wsnOqcgG4YgHTd2/esa5bzfUvSYtf4Z56xbwmllqXlmSQX1YlN2tooF9LaQxYFKZakEGxJTmZ8ttWcauPSK9Lhcuc3iEjKlgUkpP0N2MEeHqZaSRNLrGYOd2OobYwsdP5bEA5H7w11wsAOMGT4hSsXiuiQFC4grX/K8UdBC9iYbiUVuJUOH9I3l0d7n+8XkfKTvFVSjFQkndNZlOOsaJTEZqFA6Aj1jWpxRKQ+XMAQFZS5SSH5hqA28W24k8npLSqcgZtot4cXLdRA2mxyWoWIPrFefjiZd06iL7lEHsYwxjFJKnSlyZygBMSUN/qt92jkvCnCNOuQpK0nOoqGZzyG4SphYgFnHQmHTEMXMwJWDzAg+RBtABdd4WIzEyhlRMKVgJdklQB0Js5JPS8Dd22Fl7EZ+oj+k9D4Pf9DECvoVyJqpUwZVp1H2I6giKi1q2jsXFvCcqsk+JmCJwFl7a3C7OX07NaOU12B1MtaUKR8xYKF0n129YKmHPpOZu168Mn4nBEoeKoRrMqFbWhipuAKxYBygOeV8xfroC3rBCT8LqwpKigBI1cnMepSkAkjzg/ksOcSn9fUQR5kQSpR3PvHoQdzHWF/BdXhJUJvOdRlGUdtb3b6xRqPgzPYKzpYO4ykKYdNQX7wcVNiZraujPuz+c5mqXGrNDnj3wyqqdWqVIy5s1gB1Gu3VvSFQYcsn9/aPFdvuMsjC4/hDMhE+zG4+vpG8kkaCCNPg4GuveLyaPLCtmoTOFmvR4dccFziCUTFv8pi7InK3TFrJEnhs0LNYD2mvTpLKz7zPZNeQzpEEqfFXYNc2gekdAIu0VGol2FoTtCYyRGmqOOTDEgq9YM4YpR1e8UaFgeaw6wdwuWl3SQR5xnAHd0mVqbMKRLyJIYXjIthoyHdswzYYyLSCGhKxPgxpqpkk5FKL9jcEg9IdQ/SI5iHszw51PHWY9dhTPxExM+qluyUONGV9XI/bxRruLqlKFHITq6CeWw6g9W0GneHCplJYkgWhQq5fiEhQ5XP1gguKEAYx3jFVK25JEVqviqeoOpIluxZFiSOjbPsXh++Hs9apKSsklKlBySbEAs52cmE5WEIVMcuAnvt5gWjpPDND4UlIKWJ5j2fT6Aerwybg3tg76giwnXSuQ+kU0ScyYvVU7aK6bC0DZ/VEwOJTQSCQY0mFotzZT3iBaLXEV3CTiLU3GTKqSMzIUly+gPX+/ePRTrWozJKgo2JAUOYdf39IjxmjzFwWIBuz28t4DU1SZSkqllnuE7K65CdFf5fcQlcRnM19NyuB1jEamROPh1MtUtYA15VX7jUd3IiWRwxSrLS5y3/1g/RQj2ZxHTTwlFRLQogWKgxBYaEsQddDtGn/AOIpFN4a5ks7DM4/3v8AeChsY2tAGvOcqRJ5nw+UflnkDyT/AEizQ8BSpXMoiYvqXf7x7KTUSmKVCcgbOUrA6MXSr3EW6esWSSpCkjqpX6CCuxAxjP8Af9oEK45UyliUkDlFg1mhUxeQwF/lObVnbW7Q0YgdwXJOjwAxOVmQQf35dYQXKtkTUrXNeDGfCKsKkpy3a4B36+XrDFRqExIIJbd/tCrwlizyUOAm2hACvUde0NdIkLAULMY6LT2FhgznbkCtxLglgWj0y42AjIZgJRrsORMSUqSFA7EPHF+MeGjT8yEywh7sTnJdnVnLm/SO7KFoQ/iHhSlICxK8ZKS5Syypmu2TyBa2kLairevHWa3hWr/p7wT07zi7xtnMZKGYkDUdbH2iz/BG2nd4xWIHWfTQUIyJWL7xvLQ8STZJdyQ3aPAQ7D3iucjiW4xxLUtAbSL9MdAIqU6AWvF+jRfyhO0xWw8QtIliJ0zwk21ilnjySl1QurkdJnMmckxnlYmQAMu0ZFFEkEBy3aMhnzHmUaq8zo5iIzSnSN1GKFVq8arkryJzCLuODKGKTH00694CT6V9NYYp0krASkW/esWaTDEJ2v1OvpABXvmgl61L9YCw3BbhcxyRolrPsT1P0hilJfWJ1SwNo1ywwlflxG202nJleZHkqN1IjJSWgZzgmRxPAlo8motG8yNQl4EbMT2IvYpSMXGhhercOJLoYXuCOVXmP1h2qZAUGUHaBlVhzBxcfWLZEMjERcmTbZFJSQOu3kpubyLHziCQmSlbJJl/7U//AFPrBZdOlW2n79u0D6zCsxdLDszD1SLezQJqQTlTHq9SANrxgpZi5aUkAzBuUajvlOvp10glNrwpDjMOykkG3nCFSTp9OWSCE/lBKk98twUv7RpxBx0tCUicgpBcDUqLeukXBf2gGeNQZgciMVbiKTYbG8CaqrcdAP3eBi62aEZinlKQQxBBfS6bHzEBcQ4lUhDGVmvzDMRb00NorXprrTwIc311jGczovBdZLKAjlcFQHQed/mv9Yd5VSEuxcm7fvSOdcGpStEqbkTKCmKUpdTu5YlgHtHQKScJiRbQm3VrfeNHTEo5U/z8ph6kA8iFATq58o2lqJFw0RSnFonBjUHSImewDx6VMMtSZahmILBTt7puD5GDcUcVpyZamUEWPMdAesVcZEJUcMJ86qpSmYoKuQSH1di2u8TMekXeIcPMmepJmJmb5kkb9QCcp7G/vFFCmjmrAQcGfU6LQ9YYHPElFLmtGJwcbqvHn8RGwqT1gGX7S5sI7zdNHl0Not0qmimZg3LfvpFmmnEjkSo/5jYQNwxHMXsvUDkwjKPWJZUwFQSOu1z7RUVR5tX9IK4ZSpDEC8BVlESvJxxDcjA3SCbRkSy5ZYWX7mPIY4+Jjmyz/wCo2E3ihPVeMjI07ukw6usu0fynyMeSTGRkeHtWVPUy0g8sQqjIyHD7YFes8XGJ1jIyB2dJK9ZquPBpGRkJdoQyM7xAiPYyIfoJZYvVYaapusQmMjImFmiISfiwL0n+lf8A7JjIyHdP1MvV/uLNeFL0xBuAkMOjzi7RBxGkeCr/AFfqI9jIY7r/ADvLW+5ozcATCQHJLFTOdGKgG6WAHoI6Hgijy3/P+kZGQKv/ANkfaK6noYXzF9dokB5h3jIyNKZ8sRQxUOADodR7RkZEyU9wnBcb/wCsrzgeoxkZHMv7jPqNH+yv2kZMayVFjfeMjIuvSK6voJbw1AKrh4ZJe8ZGQhrfdAUzEmDOEjSMjIVr90nU+2MyTYRkZGRozmj1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78" name="AutoShape 6" descr="data:image/jpeg;base64,/9j/4AAQSkZJRgABAQAAAQABAAD/2wCEAAkGBhMSERQUEhQWFRUVGBoaGBcYGRccGRgYGBgVGhcYFxgXHCYeFxkkHBUXIC8gIycpLCwsFR4xNTAqNScrLCkBCQoKDgwOGg8PGiwkHyUsLCwtKjEsLCwvLC0sLCwsLCwsLCwsLCwsLCwsLCwsLCwsLCwsLCwsLCwsLCwsLCwsLP/AABEIAMIBAwMBIgACEQEDEQH/xAAcAAACAgMBAQAAAAAAAAAAAAAFBgMEAAIHAQj/xABAEAABAgQEBAQEBAQFBAIDAAABAhEAAwQhBRIxQQYiUWETcYGRBzKhsUJSwfAUI9HhQ2JyovEzgpKyU9IVFiT/xAAbAQACAwEBAQAAAAAAAAAAAAADBAECBQYAB//EADMRAAICAQMCBQIFAwQDAAAAAAECAAMRBBIhMUEFEyIyUWFxI5Gh0fAUgcEGM7HxFjRS/9oADAMBAAIRAxEAPwDq9RWgFuYE6MHvA+rHLqsq1ZmAf6e0b4riCZWYgOptenk+8J83imdM5WbK4zWyqHRSTY+TPGQ/WSzCUuIU1EyZlFgkWVmIPoGfsRcd+lOV8QptIcs9PiNuCAXt7xZra1RDAAuLG5cb6fpCurBpUxSlM51UGIYDZIP3MVAR+LBkQHmOpyhh6r+MU1j4MjKWsVkHz5UgfeBFJNmVC/FnkLWodgBskaMlIBOnSBy6NnQRzkOege7P3eLOHmYlBKEksdhfyHfyggVEHoGJDO9h9XMbkCRJloC8o5trAEAtdydtTsIT0YoqZXeEgETCslLgHuTaxtfoWiCpxRc2YtC0KQ5+UghSWFj1fX3ingahIxGSpSwArMnObBJUkpBJ0ygkP0BMWSrAYnrjiWT1OB2nVcN4OKsx8QhBSMu5z5sxUR1BH1glW/Dynmgzc5lztfETuWDkpNr9r94hwjioS3kTUtMRYpJAPVw9lJ7jaLi+IElY+XL2L+5H6RkCy1H9Wf1H/f8AxNPyFPScp4hxmvo55kSgVJFwSOUuGUyUAAJtpsQ9njSuxJc1Ms1QB5SnQhIf8uuRX+YxPxdxNLqaxX8OkqYJSAlyAXI7ByTqS0eVGB1QkkqlukFlMUqUDuFBJLG4tGpgKBkAGKXvdZnqVlNNBLlgKQu2pCtffQi0GcFxVEwEEMPwp/Eru34RCstBCSHsOkX+G6aalYAlkp5iVAG+Ucrk7btFym5STElGDxDGJoFkqSXLG1wQ1il7Hfpp1gRiVcSyFVE2YEn5cymDaC5/rDhJ4VqVB1ILFKiHKeVV7M9nttE0r4JlVOkqnlM8sSABkA3T1Ku7gPtvHq1t6LxNbQ0aU5s1XToF+fy7RCmT0qBA5em/2A2jxFTMSCxBJB0tqGfma7PvvDwv4Nzh4mWY7KSJeZrpI5ytjZjo2raXtXqfhPV5mQUlOZnWWs5ZVgXDBPdzYMHiuLk4xmb50ng14yG2H7/vmK9HxgUMhQCbAvcHNnOYP0ylx3EFq/E0rDoa7XD5n7h29QLxpP4BrEJWVyrSwCbguD+VvmZrtpC7NmZCxdLbafSBu2TkriC/8drcE0Xgj6/uDCfiq1uQ4KtTuLn97QUwyuQt85YuC21reot9WgFT4ioC138/0iRFcn/4x7neKm1SMEQDf6W1a8oyn8/2jxQ1SMyMpMrMrKQlZCQcqblJAIv5HWPairkrYFbFspCdXexdncF92LmFFM1QSSkunVixKR+o7+7RpMnBTEMDZ9ftHlrBO4GYd9VunY12rgxkocKGdaFkFIfw1gB21bMQ4KehdwezxNIwGWi6i562DOO1jAnD5xGQlVh1e6ioML7XaLeLTmUhioDnexGuhA30GkQ+4mBB4h4zZMuXmSnM2iQlKj00LWiXA+KkqdSQSRZiU5vbMSB5DbWAdNispOUZsrkOej6m4uHi1TYihV+RrXAY3cFj5j2IMDCYlt/xG/DcUnTpvym12KVIT7rDt5C8MaD1Z92jn9PxH4amKy/VZ0HZO/nB3AeIk1ExQStBABtmGZ+oTqR3YCGkaXVu0anB6RqVRW2Fx5xYQHgm4k4EJjEjKYyJSIyKeTJ3RRqaXxV8x5tXH4N3A0durwHrcOQnMVM+zAAa2cAvpuBDJWy0ygopu+13LJAb5gNt+8IKpU1c3KQRmJZ7ZUj5iUoYaW3uRAz3zAOMdpMqjSlWZR9iDmJ0ACpYuT/zFXF8VABlJRlUtKVBQJIUCWUm8ZiciYJaVN86s3+kJmDKk+SUC3cwExLEeYAOwKikgE5CS5A3a7t3iEQkwTHHEpTZl0kkBSbOotobEi7wxYBVTp1OFy1SU+GQC7qUU5mVMDMAL20JvcQtViAti4zEflcv0AAcxDIrp0qUtKXIJBDhvUJ6Qd6g68dYfSXpVncIx8ZolhdP8pnEqExAcGYhJFx+VRswJ3eL2G8LyZ9MkqSlWhZlBiynTmN82l+xjmolTVzROUVFQN3uSAdG8xt1hwn8VTZISRTjTTNk7jQFx3tFLKnTaqxpbqHyx4MWq6TWUqglM1QSALLZQCjcpS4Ng4iBM2rqAETJygFOGDJSeo5QPaIziy5kwrnczkqA/CHJ08/zQy4djtOZOYoukEqswzZmSgdVZQ8OMWUDjmZzOSxAPEDcPeBSVGWoQoahyCUg3DjJdwCSCLh+120cV08lK0qmLCVhQSx5UDK3KkqKs2hAG4F4UcVxhlulNlKLEjba3eK9bNzpKkylFTapluNfxbs0BanzGy2eY1XrWRdu37SrJxmaVpaXmvu5cbWDefcx9DcFUqptMjxZQl2DOQSoHcjaOa/DThJgmomo1JKUqCgEkbgFr32DWjtNBKGUEsN7a+UHJTftEoqEDce8vSqBCQyRFgShEEufZ4nCnDwZduOJ45mM0YwjAqPREyJWnBBsQ/Ywr8XcH0tVLUCkImEWmBIKhluA5Fg/0hunSnHeKFTSEhiRe0CcH4hq7ChyDifOM6iVJWZa9UnXYx5Dxx9wwoKCpezsnc736wiy1OIyblAbifSvCdb/AFNIB6iboUY9oqkoWpDOFAEPtfS/Qi3nESF80R1kmYFJVLyE5VBQUtKWdspGYh94tQcNtPQzN/1HQtul8zHqU8f8ES9WkK1JQ2hbRiCPNmg3OrptSlZlmzuUlXLpe5Zrglna8LYFQSHSgs/+JLbTuWg5wpiYp5M2TUeGfFJUCqYgpSBYBkqcFj19LQ8qqx6g4nztkdQSQR/Yy3wrIlqlzF1LKWhToQC2dL6OxhmmU1NOp1TykykFZCQgHM6WJGQFlMx7dzCtg8wSCufPyCUDk/NmVcskJIdgXfMNtYt0eIyahOQTViUhagFZSl/EIJSMxZwQeZ7A3GkGsAUZxx9pStGc4UZm+IYlLky5QKRORMSVoUxQpLKKVBxfVOx3gzgvFniAE8ktLOdVPtzLN9NydNIEYrVU65ksiUlUpP8ALSA5mAIDEAFWVNzY5WLXePMLOYnxJwkoDqADAsLcoA6W0hZaQwyISzdU20jmdGwKv8ZD8xubqPdj5XHaGFMwAd+kc2wbGSJp8JVQtAZgS6Apjmzy0As56N3A1LlhFStV12I1De1wS3lrAHcVPgHMYT1DmGHjyI/FjI95q/MJtMQVVgWf5qSSHOVSgOVOoTool25XiFQJMorSmWnmNkszkMD10+kXccQmyT4IVflUnORuSz2PtAmloyoDO9iCGFraW0A7QF1+TF884mmO1hMrkYhIHV7qDMP/ACP/ADC3WUpDK9dW0Jyq6fLY+QhmxGrSFBKiE2CWBv8A5fKFevmKmKmIQkKlFmVmIZwCCRuANf8AiC05xBWcmDairVlUEfiLFW4HQHbzgphHC8+qGZKQlDABSn/CGt10iGfgK0oUofIELID/ADEZWLagFlN6R1Lh1aF0yCghsgYbm2sB1eoatR5ffvDaahXJ3Tm1RwzMkrZ3IuC2g3N9PM+nWCcokoBTNlKzaJWkDTZKjqWb5nfZoeP4bxwULJKQ/KzJPck9I5vj+PyxOmoQlOWUACGBS4YB+jAfSBaa17x/nENfUtPSK3GEwgKypSg6qCBl0Nib3/t7sOCzUqp5UyUE5SGshDhQbMCWd3hRxuuM6Ufw2dQ3AftqN4k+HeI882QXKVpK0X0Un+qTfyEPayktRkdVlvDnUW4YZzG+sr1n8agdHBIt0tAjEJ68rLmLUOhUs/eCNVKGrX8n/WKNQguDce0ZND4xzOhdF+I08CpmSqUFIOVazlCySU/mKQSSl2e7a6R0nDppy3dm+v8AxHMfh1jEsKmSakrCTzBZIupzypATYepftBDG/iBPp6mWlFOoyE6KJuXBYWDJOha5bo8bNQySczHvU7sYnTZUyzuw7xZRPBLAiOWr46qZqknlQAPkAd1MHuQ7Pdte5i4niOdzLzFIUoMBoC2g7WdoC3iNSHBOZdfDrW7YnS1qYaxTTjMpic6ba3Fu/wBveEyipFTVXKjd9S14PSuG0AfKO+rxKa1reUX+flKWaVKjh2/SXMM4olTyMh20PzP5dO8FPEBhExXC5SU2ssKsRY+3694FUuM1kmpSDMzyiQFIUxZxqlRu+lo9XrvXss6yz6LK764943haJqSCz7PHEOMsD/hZ5Zwhd/Xduzx1/E8anIykS0qD3Yl2LXDdDHPOLMTn1afBMnKSxCmzI7Ooswvr+yw9a2nrL+H6yzSPuHSIrjMO9ov0+EzlzF5JalmWCVMC4SCz/b6x0j4e/D5KEJmVKUKmPYpLhIuCL2UCDuI6LIwqWgMhKUjRgALbafu8Vr0vcmaHiPjC3elB3zOEowSpMsLMlZSySD1CzykDU/3gPiWFjNzIKVBwx6+0fSZpE9NIX+J+DZNQkqCQlYvmADlhobc2gEUbStX6qzzMtdWr+lxxOR8JcG1FQnwzOlokEuUKSiZdIZwJiSEqY6iDPEGB08inqFyZ61JleGkpRlKRMdICWawvmKQw5rAPCpxLNmykrQlS0JJYpBKfdvsYafhPIQuimhYdKJ2cjVxlQXbQmwgDPY6eYx79IfaKWynEB8S09NIqT4y2JCSVZeY5g5ISgAJGmjQ34PRSCpbvPlzByrUEkkEcucqux8xpCRj9MaiqnTV3KzqzsAGSkPZgALRZw6bOlhITOWkISA2xys3KLbQwutrVAGPMTu8Ptdt6/eMFTQplTFAAcp1To+7N7ekNvDGJrIOY8qRqTu7MX63/APEwl4TRqmrCU/Ms36dyYcMPmAK8EI5AdSDzkfi+VvJzpGOi+ZYW7R3UMKqgje6NiUOHY+39YyPZaSwY2/fWMjSFazN3Gc8xyvStYWsgaAosTc7qyhurdu8D6LERUVMqTJJCVZgdXTlWzkPrlSW84aabgmTLSM5JIYubkkZifqoE+XaBSJkqiqkrKQJSv8QC+Zt27jXvFwo3ermKkGEuIPhpTzkHmmJX+YK6O3KQx1PTzhTouH/4RIC2WXOthYl1N+IjTs21ncJ3GNOSCmeCdkyxmUr0FxENJjAVNUqdLUQr5EkB3YnmDsFG1+0OFN64HSTsB5HWJdfhtVU5sgIISopId7KYJcfhI66O8DKCVW0UsqTnQkn8aXDn8Kn0I0jsFCss3IknXW51fS422i3xDk/hJwmMU+GrN7G8UNQKbDgj4kbCpyDgzgOMcX4hOHheMEhWolpYkdCXJHnaKWG0aJRSiYpkrWkKUdnYD0cn3i1QzSslmyvsGH9THtfSjKQpIWnpd/S7+kUUKnoUYH0gjazHLczo2D4HRBRkzaVz8nOGU76g6ZTdiI5RKok02MMhxKE5QSdeVTgD/cz9o8pKmYJiZJqJplmyEZ1OB+UJfS27CCdXhi1qMtCQjIl+utwHBfNaKpUybgzZB/zG/PXKlR0hyslvYhPmXMUpshY/CG6gfo0IU7G56Vt/ETVX/Mbh7ww4+QaFK0lWcKBKs6rpLDKQ7MC59YQOiatlUt1+k2q9YLELqOknrl3BIIINuVm9Ys4VxOuWsCoT40glyASCnv5wk4XTr8VClXD7ntbXUR0Oq4clzxLTlSkCYFKULEp3T30+phlgundUbnMolvnoXA6fWN8vH6FYyy6dQJDpOcgnXTXy6axrT4qhQMrIUrJC0hV9NDpprAjNLXPMkKEtMr5VJd7gOx1bb0izOox48sZ1TFE8pWVFTNqHOhHpGZeUawjAHxgR+lG2DOeeuTDk/GKw/wAqRJ8J7qyXWph+EqYJH7cRXpcXCSUTfFE42BPikp8szP5gQ1y8dlpz52QU6Fnfya58oRU4hmmrVNPM7jOCCQXZn2iWuOz3E/bj9IGqneTlcffnMYZMqpzOtYUl/wDE5iPIF8vvEOLybhljMCCDs4IIcAC3aL2E8RSEpZaQf9JiHG6tC1fywE2t76kecC2ekOpyc9Ocy43ByGXAx14xDtIuZNp0zCkJWRcM49jcDdtnhcVhslJUualQzkBklSSu9gL6Q24JTqEsJUzNto+7Ho949XhLA+e5s3SOgQblBMwmIDHE1w3EEhIyJDbdW384KCqhOopq5M4ymyoCOQlWtxbzc/WClHialEJKczm2Uub6EudNfaL7io7yhXJjEmc5j3xIFor0oUEksCWB2c6AE7wOxriiUmXPShYC0JIGbQTCnlfqxIiRfkdZApZjgCcw+Icv/wDrnJZub7sQR5vDNwbIRRSZSFEPMcrG3Mwyv5RxvGaitm1PjVSllalB1JJ8PINklPKBZmeGTEcRKKCWrMszlLLEqNk8oSAPNy/aEbqDuAVupzNEWZrO8EbesaOKsCFPNKkl0LulTnTv3ikiQSGv9YWZWN1GVp1RMUNAhQSQ+zuHLXhjoqxUulROWQSpeUJbK4YOXB7jaEtTo3B7Q+m1qsm74jLgyfCpKiakEzAAlLbZyEu3a5g5wnUhKWCnURd2LdLgAjyeFrAsdKgZaUBKSQSSFKcjQAgAfsw14aqXLNkJzuwDhw/VtPKD1L5ahTMnUWi6zeDxGVItcl4yMC3jIblcQVjNciWnnITmFipKik9iRCNWzELSpTcqdWKSluwUQQYv4pSTVKYoCXLPmVl7m6iEgPqIXq7BiVmWlaSFM5ISfVJufrAWO4xd2PxLmH8V0lLTFpWae5ACUgZh+FalfhF2LdNLxPhGNtQzqiqISpU4eGACdMuQIFyXZXo5gYnApcqWQSlzurWx6QMNKqesSpXKHsOhO4+sMpqABz0EHlwRidQpeMafw85UkpG4ItvcGErjTjlNXIVIknLLXYqGqgD8oJ0HXrA6d8NFIlzZiJ4IQl1ILuS1zfowPe/qqypBBOYBiP8AcIuLVYZQy9jOvpYYhTA8LQiUokBWUFRcnQX5Ug8xtqd4FcQVpl/Pl5gClbEBSTokkDZ7FnH3kqMSEsCWFFUyYWy6JvYFXVIcFt4CYlUJqAyQUocFtUoLFyhzYF3KfaC1oT6mgSvTMqIxnKshJyZrKm3KiN8pZ9PtDIuZKUhACSqxyqdOdKTdl/mG/Zx6J8yhKZhSjmGwJAO2o/bxNV4soMGIUNXSAwu7DVyWL9g0GK5liAeBKuJywlZIOr23EH5ZKqBY2ckejGBFJh02oVnU5H5lPft1MMcijEtGUkq1ts53aE9TaowM5IOZ0fhvhmotQnGAe5i/Q1i/5aSmySLklm8jp6R1ThmsE6lWoA2UEuR8xYu3bqIUcLwj+InolAtm36AanUR1rC8MlSJaZY+VOh69SfOFb7FuYZGDDX6RdANgbJMV0cGTZs8TEunNvs3cNDeOAkoQMoZZGXO5zC7u/S2kQ13FC5dqdAURoVG3tvAtFVWVExExc1SSkFglgB1Dbuw1iGRfv2iYus+cCE0YBNVNRKnTjkLkqSAFED8JXcj0+kNErCKdCSFhBR/nvYaOVG/rCJLwSfVrzLqJiQGZrB2vZJDQwUXByQLrClHVTEqP/cokiK1gIBhRLWNv974+kYJNFSTEhkIIL5WAAbqBtvGk7hqWCFykpcaAktq8QyuGpaQAnMg7ZSR/yYt4fJnSgxX4g7i4G1xD4QOPUIgbGX2sZdkg5Q4Y/vsImMu2kboU4ePXgyqBAE5itxNg3jS1Jygm5D7HsRcekcClYpVUc2YhE5dipJ5tATte3W0fS9YpwQ3rHDOPcI8OsWtrTA6SNDsfWF3sKE46TX8PrFrbGgpOKz5qE51qWNWJtvr1Fzr1iRVQsJ1jWhQMo7RHNWStumkZT2F2IM7arTV1KNqjM8VUuGIcHWNcSw9U9CAlYARoCC3Z8txvsdY9nJYjrvFyiB9IqLDWQ6w2r0dWoq22DrBdVTTZaEhY5l7i4dtQoWIv6doN4skq/g6dDHIkrV0zEsHft9o9WQeUh0q22JiSdQEKE2WDnDAg3dI2G4MNLqVsYE8dZxur8IfT0stfI/XELUlDNQQ8olO7KB9ioP8ASHThpUuaABLykHZS3PUqNh6AbQuYPi6piXAEwaEKSHHZwxHrDpgkhThSZcpAa7BWb1JSPvFlJJwRObRcGHkygLCMjdoyGtp+Iact/wD2ObUp/mMlBBDaDzG79/7xtQrASQhOic19SXCU/cnyEMEvADmWUgBwQ5/C4LM+pFveBWKT5aAoSyFZQkEJIzMLWB3u8Jt6jAEFeWMXeIp672JUAxSBqT9AP6wpy8Vmy/8Apnw5qShQIc5SDexLEN6F4dptSnK7MDsRzHXY6bwpzKZpxVmOY6BPTuT3PWD0kdMQLfIMKU3E0+oQZaygJJ5lhCs6h0+cj6CB1bISHSVhJ2VsrzcsDB+jpU+GpOZ1Nq7sddrfrC7ias8tS1FOX8QIuFAWIHfQxNQUthRgSSWbljmBMXokMFqYpTuQ4J7lF4A0FUPEa4a4ynl5XuCdG6xPXYy5tmTtykgt10u/TtA3LmIIXzLLEMxF7O1i8airtGDIUFhzDNdMC0sWJN0uGILPlz6vfQ+8VsDwvMrPMFgd9/eCdNgqEpHiEqUS5vbtYxZVOu23SM67UhgVr/Odf4R4KyMLtR07D95aCwzJtFabMiTOyRECr6xnqJ2ROBxGr4fYWpS/GAdJJSS9kixPmT9G7w8YtILWO2gMLfAZUlOVKBkN3JLnXRh06wzT5JIKn1OkBty/t4nE6ot5xLwZT0YDHUk7wVlIZn03aI5FJzDMWH69ILfwWViq/lB9MfSZn2nmS0FE6xlcBPTT1gvLpSF9Lv6RlNSBLEm/7tBCSgEQ7VX3i1jz0xIDGvgxt4Yh0LjpFszZo1IbSN2iLNFsTwlWtDhtLaxxXjytQqoKdFJsqxsfXrq/cR0/i/EDLkqyMo7pJIsxJuCCktodi0cGq6kqWVKUVE6qOpjN1D5JXHM6vwLS7m81uglmUphbfWMzhPc7xVCm3jXM5YXhHZOyO1fUYQKAVAnSLsuba1hAuRLL3i7LVC9iyitvGZOmUTf7xdRUFne8VE6RZp5NoXYyjgEcy9TVBSoLFn17x1LAJueSlaS4845XIZwIeOCarKFSrjVSfX5h739Yc0d2Tgzj/FtCF/FQff8AeOWZXWMiHL5Rka3mNOc2xDqsZqJgIDJSzkKUyW6lWyTs8LleqYplEJKiCyhl5QNGIAe+/Yw/46mWlDFRQ5GYpQVOAGuwtoLuI5pjExKcxC+Ryyibi4A8+X6qPSKBeYrZx1lDE8QloQlKTmWkd9Wu5gXNmGygAo7ZiWv+sSVBSlglGZSyANypW2UC5USdBF9HCGJG4pJmXKQAciWO1lKf6QyteORFcsTIKytPghBIBsSLfNf5WAbXSFHFK7Mh9GPKU7n8pG4hlr+DK/K5pJzgcwZwWLuCkuDAqVgc6XzrQp+uUsNe2se3JQMk8zU0Ggt1j8cAdSYOTQrnF5wyWFgGNuo/DrFqkw+XKuA56m5ESrVlZ9949WpxCllzv34nc6TwvS6deF3MO55kpW8U1TOf2jwVJiGTNdRMVVMZjVuoDbVHzCAXePSWiGSbxMTAyMR1G3LmN/w+KllZBUnw1Agg2Lg8pBBB3fTaHOepTJW7qOgGiRHJaLGVywJb/wAvOFFvIpUHdgCD02HSOrYFicucghCsqZbAJKQAARYpy2b12ijpjntOR8QRhYWb5lyhlhSgpRLAWHlb7wdlIfWw2eF6nqshOmv0grKmqJF3G0eoOAQRMmxcnMYlgFIfrE8oAXG8UpJOUE+kWkDvGgtuegirLjrLClR6kGIgtzG6ltDf1MFibAmIpjRlROGUl9vP7RyjjbjALkTJclZMzM1ujsXe4sHir2KnUw9Gne04WUviHxuFTJkgIfK6c7s+1gz7GOafxGYxNiU0kh1ZlNdR3PnvFCSsOwhDG4ljOzp/ARahxCZWwiakWS+UDzvFSUkrUEwblITLEKWEKMd5qbvNOOwlZMpYO8EZado8C+4iVOusJu5McDcSxLFmiUrYdIrCZGGZC5XMoRLlJNvDBw3WNUyy7jcen94VRNb+kHuHJjT5RPX7hovWMOD9YhrVBrYfQzqxKehjIq5v8wjyNzdPnkCY7w1JyrmHMVX/ABFnPZ2945ti9LKFikukuGJub+hjrWN4Sqcgso2/CAnpdizv66xzjiOgTSgmal1F8iAbHTmUTtt6RLP5bZMGuls1DiuoZJk3w7wmWt6tRzLSpSJadpTAOpvzkEB+j9bdDRPUI5TwqmuzKKJKEy1sVFXKC1wQSXNibgQaxDiaZKmFITnS7BTkOxYjQ3GnpEWEWNkGOHRvpgEbBP0OZ0mTV2vENRJlzPnQg+zwjSOMiPnRMT3ylQ/23+kE6fiiWr8afUsfY3iTuIx1g8FTnpLeIcD0k4f9MDswb+o94VcT+C8ouZcwp7O49j/WHCVipItpBORVoWL2MUCjtxGV1dyjG7I/OcSxT4QVktzKKJo6Cx+tvrC3O4UrZB56eY3UJzf+rx9KLKRop40TUjvBASBgwi65wQ2OZ8zhSknmSR5gj7xsZwj6MqqCnmXmS5av9SUn6tA2ZwXhy8ylyUpSA5Za0gDr8zCKbcmaSeNbRhlnAVkEFozD8VVJUDcpAIyu3zbuxvHUsU4GwgqaTPmoP+QGYPK4f6wj8V8GrpQFpV4sklvESCGVflWk3Qrz1goG0wj6mrVDA4Px0jLw3i5mygpSxqEgTFBzZ9WDmHjCKkP8wszAnfpePnpMxSSFJJBFwRq8OPDnxFmIUETsrMwWEOt9gzsfpFbKgwyBzMx6Sp68TuicQSdVDt2MbnEQ/wAwDXMchw34oSgkpmoUVZlMQkBxfKe21rwHq/iBVLVNypQErsnUlI9dSd+8Rh+Q2APv1g69IznABP8Aad6lYshMszCphf7tArH+NZMiWSpV2dgWN9GLEP2jhqsfqltmmFgG87veK9QszCSokk+3tpFjaBNGnwOxjknEfJvxa5mkpKtQVKcN0Yb/AEhIr6rxFqX+YkxXSltI2aAWPvOZ0Wj0CaYccn5lCq0gZSqPiBtzBasWwMCaU83lDNPtMyNeMXoAYbpgQSQe1osZz1iCmbLEzwm3WdFQAEE38QxZl1BcPtFR42StoEVzGgYVlz33iWYvvFKVOBHf6xMgOdfSFWXBlSPiWqKU5cw0YVJZldNIAYenMofaGVNUlPKLkbf3hZj6szO1WfaO8c5VSSAU5WPVnjIUU1K+pEZDY1JnNHw4Z6zoEwWJVYAEljZu8IlPhRra4zl3SCMqTolO3mbe8MHGmJmXIyjWYcvpqf6esQcDEEDYg6nd76dYfyLbgnxzFKQ+n0zXL1b0j7d5YxynSjKkAgbtp/WFOlw5FSnw1FaJksKIUzpUCblXW5BcaXjomO0wUhVrsftt3jneH1JkkS54zt8qtC+ygRodjHr1NTZHT/EBp8WKV79ppSU5ClIUxKSQSOo7xvUYMhbZhHqaMywZqCVIKnIWADc6gglx6CDEuVnAIs8CJ4yshsqeYCp8FTL+QqSeoUR/aLcibPR+PMO4u3mCB9IKfw7BiI0WlojzGErgGQpxZQ+ZBPkXi1JxqWS2YpPQ2it4IMQzqAGxDwRbPmUKDtDf8Vs5aAeNVips5NMl/DSnOobzFhJXy92ZIHnrHsvDJgH8uYodjf2zaRUm8NqWrOpS/EDMtJAIbTZjB0dT1lMbZrT+CqZLEoFC1IKxzFYWlLulQKUlB5SRqD7QSSEFxMRnQsZVo/Onoe4NwdjFWgwtUtZXlK5hsVrLkBm5eloM0mG5jdxBCQTxPbpw/jDBhTVCkIByHmlk7oV8tzqdj3BgPhZ/nSydlAt5XjrHxa4fJokzQDmkLL2/w5ij9ArKf+4xyrC02Uq1hbzMXHCEiatNvnsoP8xGRPBVSqV4yJSlIAcnlHdwMzkNfSBqUNrBuj+IdYiV4YyHly5yC7AZQ4fKSA220BEwgDZk78fTE6LRbzneMfE3eMj1JjI9NYTx4wmPY1mLAF49IY4GSYPryWgdTLymLlTVAm0VlERoVjC4InJ6pg1u9T0hOnX00ix4kCwpkiPfGJsmAGvPM0U1mwAd4T8SNkXMDkUyzqYsSaQj8RijKAOsarvtc+w4/tCkuXlu7+UWEzg2re7xRkUBP4jBWlwraErCo6maK2kD2zymqlvaw+sMmD0kx3OhiHDcLAUNPWG2iQgbwg1iu2BEdVqSBgCbS6OwjIuCoTGQTZMPe8844nAISD1cdm1MRcEV6pgysEhNkkDvc6XPrFvjPCDOklSfmQDbrv8Ap9YSuAcXEuctCsxUSSHNk5XdgdCdIeqBW0vFPTZo9o6idcnTUlJD7HXU9Y49jAnJrpiUpUqUS6gtm80kCxDsBfvrHUqPEBMPQgD694C47wsnOqcgG4YgHTd2/esa5bzfUvSYtf4Z56xbwmllqXlmSQX1YlN2tooF9LaQxYFKZakEGxJTmZ8ttWcauPSK9Lhcuc3iEjKlgUkpP0N2MEeHqZaSRNLrGYOd2OobYwsdP5bEA5H7w11wsAOMGT4hSsXiuiQFC4grX/K8UdBC9iYbiUVuJUOH9I3l0d7n+8XkfKTvFVSjFQkndNZlOOsaJTEZqFA6Aj1jWpxRKQ+XMAQFZS5SSH5hqA28W24k8npLSqcgZtot4cXLdRA2mxyWoWIPrFefjiZd06iL7lEHsYwxjFJKnSlyZygBMSUN/qt92jkvCnCNOuQpK0nOoqGZzyG4SphYgFnHQmHTEMXMwJWDzAg+RBtABdd4WIzEyhlRMKVgJdklQB0Js5JPS8Dd22Fl7EZ+oj+k9D4Pf9DECvoVyJqpUwZVp1H2I6giKi1q2jsXFvCcqsk+JmCJwFl7a3C7OX07NaOU12B1MtaUKR8xYKF0n129YKmHPpOZu168Mn4nBEoeKoRrMqFbWhipuAKxYBygOeV8xfroC3rBCT8LqwpKigBI1cnMepSkAkjzg/ksOcSn9fUQR5kQSpR3PvHoQdzHWF/BdXhJUJvOdRlGUdtb3b6xRqPgzPYKzpYO4ykKYdNQX7wcVNiZraujPuz+c5mqXGrNDnj3wyqqdWqVIy5s1gB1Gu3VvSFQYcsn9/aPFdvuMsjC4/hDMhE+zG4+vpG8kkaCCNPg4GuveLyaPLCtmoTOFmvR4dccFziCUTFv8pi7InK3TFrJEnhs0LNYD2mvTpLKz7zPZNeQzpEEqfFXYNc2gekdAIu0VGol2FoTtCYyRGmqOOTDEgq9YM4YpR1e8UaFgeaw6wdwuWl3SQR5xnAHd0mVqbMKRLyJIYXjIthoyHdswzYYyLSCGhKxPgxpqpkk5FKL9jcEg9IdQ/SI5iHszw51PHWY9dhTPxExM+qluyUONGV9XI/bxRruLqlKFHITq6CeWw6g9W0GneHCplJYkgWhQq5fiEhQ5XP1gguKEAYx3jFVK25JEVqviqeoOpIluxZFiSOjbPsXh++Hs9apKSsklKlBySbEAs52cmE5WEIVMcuAnvt5gWjpPDND4UlIKWJ5j2fT6Aerwybg3tg76giwnXSuQ+kU0ScyYvVU7aK6bC0DZ/VEwOJTQSCQY0mFotzZT3iBaLXEV3CTiLU3GTKqSMzIUly+gPX+/ePRTrWozJKgo2JAUOYdf39IjxmjzFwWIBuz28t4DU1SZSkqllnuE7K65CdFf5fcQlcRnM19NyuB1jEamROPh1MtUtYA15VX7jUd3IiWRwxSrLS5y3/1g/RQj2ZxHTTwlFRLQogWKgxBYaEsQddDtGn/AOIpFN4a5ks7DM4/3v8AeChsY2tAGvOcqRJ5nw+UflnkDyT/AEizQ8BSpXMoiYvqXf7x7KTUSmKVCcgbOUrA6MXSr3EW6esWSSpCkjqpX6CCuxAxjP8Af9oEK45UyliUkDlFg1mhUxeQwF/lObVnbW7Q0YgdwXJOjwAxOVmQQf35dYQXKtkTUrXNeDGfCKsKkpy3a4B36+XrDFRqExIIJbd/tCrwlizyUOAm2hACvUde0NdIkLAULMY6LT2FhgznbkCtxLglgWj0y42AjIZgJRrsORMSUqSFA7EPHF+MeGjT8yEywh7sTnJdnVnLm/SO7KFoQ/iHhSlICxK8ZKS5Syypmu2TyBa2kLairevHWa3hWr/p7wT07zi7xtnMZKGYkDUdbH2iz/BG2nd4xWIHWfTQUIyJWL7xvLQ8STZJdyQ3aPAQ7D3iucjiW4xxLUtAbSL9MdAIqU6AWvF+jRfyhO0xWw8QtIliJ0zwk21ilnjySl1QurkdJnMmckxnlYmQAMu0ZFFEkEBy3aMhnzHmUaq8zo5iIzSnSN1GKFVq8arkryJzCLuODKGKTH00694CT6V9NYYp0krASkW/esWaTDEJ2v1OvpABXvmgl61L9YCw3BbhcxyRolrPsT1P0hilJfWJ1SwNo1ywwlflxG202nJleZHkqN1IjJSWgZzgmRxPAlo8motG8yNQl4EbMT2IvYpSMXGhhercOJLoYXuCOVXmP1h2qZAUGUHaBlVhzBxcfWLZEMjERcmTbZFJSQOu3kpubyLHziCQmSlbJJl/7U//AFPrBZdOlW2n79u0D6zCsxdLDszD1SLezQJqQTlTHq9SANrxgpZi5aUkAzBuUajvlOvp10glNrwpDjMOykkG3nCFSTp9OWSCE/lBKk98twUv7RpxBx0tCUicgpBcDUqLeukXBf2gGeNQZgciMVbiKTYbG8CaqrcdAP3eBi62aEZinlKQQxBBfS6bHzEBcQ4lUhDGVmvzDMRb00NorXprrTwIc311jGczovBdZLKAjlcFQHQed/mv9Yd5VSEuxcm7fvSOdcGpStEqbkTKCmKUpdTu5YlgHtHQKScJiRbQm3VrfeNHTEo5U/z8ph6kA8iFATq58o2lqJFw0RSnFonBjUHSImewDx6VMMtSZahmILBTt7puD5GDcUcVpyZamUEWPMdAesVcZEJUcMJ86qpSmYoKuQSH1di2u8TMekXeIcPMmepJmJmb5kkb9QCcp7G/vFFCmjmrAQcGfU6LQ9YYHPElFLmtGJwcbqvHn8RGwqT1gGX7S5sI7zdNHl0Not0qmimZg3LfvpFmmnEjkSo/5jYQNwxHMXsvUDkwjKPWJZUwFQSOu1z7RUVR5tX9IK4ZSpDEC8BVlESvJxxDcjA3SCbRkSy5ZYWX7mPIY4+Jjmyz/wCo2E3ihPVeMjI07ukw6usu0fynyMeSTGRkeHtWVPUy0g8sQqjIyHD7YFes8XGJ1jIyB2dJK9ZquPBpGRkJdoQyM7xAiPYyIfoJZYvVYaapusQmMjImFmiISfiwL0n+lf8A7JjIyHdP1MvV/uLNeFL0xBuAkMOjzi7RBxGkeCr/AFfqI9jIY7r/ADvLW+5ozcATCQHJLFTOdGKgG6WAHoI6Hgijy3/P+kZGQKv/ANkfaK6noYXzF9dokB5h3jIyNKZ8sRQxUOADodR7RkZEyU9wnBcb/wCsrzgeoxkZHMv7jPqNH+yv2kZMayVFjfeMjIuvSK6voJbw1AKrh4ZJe8ZGQhrfdAUzEmDOEjSMjIVr90nU+2MyTYRkZGRozmj1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80" name="AutoShape 8" descr="data:image/jpeg;base64,/9j/4AAQSkZJRgABAQAAAQABAAD/2wCEAAkGBhMSERQUEhQWFRUVGBoaGBcYGRccGRgYGBgVGhcYFxgXHCYeFxkkHBUXIC8gIycpLCwsFR4xNTAqNScrLCkBCQoKDgwOGg8PGiwkHyUsLCwtKjEsLCwvLC0sLCwsLCwsLCwsLCwsLCwsLCwsLCwsLCwsLCwsLCwsLCwsLCwsLP/AABEIAMIBAwMBIgACEQEDEQH/xAAcAAACAgMBAQAAAAAAAAAAAAAFBgMEAAIHAQj/xABAEAABAgQEBAQEBAQFBAIDAAABAhEAAwQhBRIxQQYiUWETcYGRBzKhsUJSwfAUI9HhQ2JyovEzgpKyU9IVFiT/xAAbAQACAwEBAQAAAAAAAAAAAAADBAECBQYAB//EADMRAAICAQMCBQIFAwQDAAAAAAECAAMRBBIhMUEFEyIyUWFxI5Gh0fAUgcEGM7HxFjRS/9oADAMBAAIRAxEAPwDq9RWgFuYE6MHvA+rHLqsq1ZmAf6e0b4riCZWYgOptenk+8J83imdM5WbK4zWyqHRSTY+TPGQ/WSzCUuIU1EyZlFgkWVmIPoGfsRcd+lOV8QptIcs9PiNuCAXt7xZra1RDAAuLG5cb6fpCurBpUxSlM51UGIYDZIP3MVAR+LBkQHmOpyhh6r+MU1j4MjKWsVkHz5UgfeBFJNmVC/FnkLWodgBskaMlIBOnSBy6NnQRzkOege7P3eLOHmYlBKEksdhfyHfyggVEHoGJDO9h9XMbkCRJloC8o5trAEAtdydtTsIT0YoqZXeEgETCslLgHuTaxtfoWiCpxRc2YtC0KQ5+UghSWFj1fX3ingahIxGSpSwArMnObBJUkpBJ0ygkP0BMWSrAYnrjiWT1OB2nVcN4OKsx8QhBSMu5z5sxUR1BH1glW/Dynmgzc5lztfETuWDkpNr9r94hwjioS3kTUtMRYpJAPVw9lJ7jaLi+IElY+XL2L+5H6RkCy1H9Wf1H/f8AxNPyFPScp4hxmvo55kSgVJFwSOUuGUyUAAJtpsQ9njSuxJc1Ms1QB5SnQhIf8uuRX+YxPxdxNLqaxX8OkqYJSAlyAXI7ByTqS0eVGB1QkkqlukFlMUqUDuFBJLG4tGpgKBkAGKXvdZnqVlNNBLlgKQu2pCtffQi0GcFxVEwEEMPwp/Eru34RCstBCSHsOkX+G6aalYAlkp5iVAG+Ucrk7btFym5STElGDxDGJoFkqSXLG1wQ1il7Hfpp1gRiVcSyFVE2YEn5cymDaC5/rDhJ4VqVB1ILFKiHKeVV7M9nttE0r4JlVOkqnlM8sSABkA3T1Ku7gPtvHq1t6LxNbQ0aU5s1XToF+fy7RCmT0qBA5em/2A2jxFTMSCxBJB0tqGfma7PvvDwv4Nzh4mWY7KSJeZrpI5ytjZjo2raXtXqfhPV5mQUlOZnWWs5ZVgXDBPdzYMHiuLk4xmb50ng14yG2H7/vmK9HxgUMhQCbAvcHNnOYP0ylx3EFq/E0rDoa7XD5n7h29QLxpP4BrEJWVyrSwCbguD+VvmZrtpC7NmZCxdLbafSBu2TkriC/8drcE0Xgj6/uDCfiq1uQ4KtTuLn97QUwyuQt85YuC21reot9WgFT4ioC138/0iRFcn/4x7neKm1SMEQDf6W1a8oyn8/2jxQ1SMyMpMrMrKQlZCQcqblJAIv5HWPairkrYFbFspCdXexdncF92LmFFM1QSSkunVixKR+o7+7RpMnBTEMDZ9ftHlrBO4GYd9VunY12rgxkocKGdaFkFIfw1gB21bMQ4KehdwezxNIwGWi6i562DOO1jAnD5xGQlVh1e6ioML7XaLeLTmUhioDnexGuhA30GkQ+4mBB4h4zZMuXmSnM2iQlKj00LWiXA+KkqdSQSRZiU5vbMSB5DbWAdNispOUZsrkOej6m4uHi1TYihV+RrXAY3cFj5j2IMDCYlt/xG/DcUnTpvym12KVIT7rDt5C8MaD1Z92jn9PxH4amKy/VZ0HZO/nB3AeIk1ExQStBABtmGZ+oTqR3YCGkaXVu0anB6RqVRW2Fx5xYQHgm4k4EJjEjKYyJSIyKeTJ3RRqaXxV8x5tXH4N3A0durwHrcOQnMVM+zAAa2cAvpuBDJWy0ygopu+13LJAb5gNt+8IKpU1c3KQRmJZ7ZUj5iUoYaW3uRAz3zAOMdpMqjSlWZR9iDmJ0ACpYuT/zFXF8VABlJRlUtKVBQJIUCWUm8ZiciYJaVN86s3+kJmDKk+SUC3cwExLEeYAOwKikgE5CS5A3a7t3iEQkwTHHEpTZl0kkBSbOotobEi7wxYBVTp1OFy1SU+GQC7qUU5mVMDMAL20JvcQtViAti4zEflcv0AAcxDIrp0qUtKXIJBDhvUJ6Qd6g68dYfSXpVncIx8ZolhdP8pnEqExAcGYhJFx+VRswJ3eL2G8LyZ9MkqSlWhZlBiynTmN82l+xjmolTVzROUVFQN3uSAdG8xt1hwn8VTZISRTjTTNk7jQFx3tFLKnTaqxpbqHyx4MWq6TWUqglM1QSALLZQCjcpS4Ng4iBM2rqAETJygFOGDJSeo5QPaIziy5kwrnczkqA/CHJ08/zQy4djtOZOYoukEqswzZmSgdVZQ8OMWUDjmZzOSxAPEDcPeBSVGWoQoahyCUg3DjJdwCSCLh+120cV08lK0qmLCVhQSx5UDK3KkqKs2hAG4F4UcVxhlulNlKLEjba3eK9bNzpKkylFTapluNfxbs0BanzGy2eY1XrWRdu37SrJxmaVpaXmvu5cbWDefcx9DcFUqptMjxZQl2DOQSoHcjaOa/DThJgmomo1JKUqCgEkbgFr32DWjtNBKGUEsN7a+UHJTftEoqEDce8vSqBCQyRFgShEEufZ4nCnDwZduOJ45mM0YwjAqPREyJWnBBsQ/Ywr8XcH0tVLUCkImEWmBIKhluA5Fg/0hunSnHeKFTSEhiRe0CcH4hq7ChyDifOM6iVJWZa9UnXYx5Dxx9wwoKCpezsnc736wiy1OIyblAbifSvCdb/AFNIB6iboUY9oqkoWpDOFAEPtfS/Qi3nESF80R1kmYFJVLyE5VBQUtKWdspGYh94tQcNtPQzN/1HQtul8zHqU8f8ES9WkK1JQ2hbRiCPNmg3OrptSlZlmzuUlXLpe5Zrglna8LYFQSHSgs/+JLbTuWg5wpiYp5M2TUeGfFJUCqYgpSBYBkqcFj19LQ8qqx6g4nztkdQSQR/Yy3wrIlqlzF1LKWhToQC2dL6OxhmmU1NOp1TykykFZCQgHM6WJGQFlMx7dzCtg8wSCufPyCUDk/NmVcskJIdgXfMNtYt0eIyahOQTViUhagFZSl/EIJSMxZwQeZ7A3GkGsAUZxx9pStGc4UZm+IYlLky5QKRORMSVoUxQpLKKVBxfVOx3gzgvFniAE8ktLOdVPtzLN9NydNIEYrVU65ksiUlUpP8ALSA5mAIDEAFWVNzY5WLXePMLOYnxJwkoDqADAsLcoA6W0hZaQwyISzdU20jmdGwKv8ZD8xubqPdj5XHaGFMwAd+kc2wbGSJp8JVQtAZgS6Apjmzy0As56N3A1LlhFStV12I1De1wS3lrAHcVPgHMYT1DmGHjyI/FjI95q/MJtMQVVgWf5qSSHOVSgOVOoTool25XiFQJMorSmWnmNkszkMD10+kXccQmyT4IVflUnORuSz2PtAmloyoDO9iCGFraW0A7QF1+TF884mmO1hMrkYhIHV7qDMP/ACP/ADC3WUpDK9dW0Jyq6fLY+QhmxGrSFBKiE2CWBv8A5fKFevmKmKmIQkKlFmVmIZwCCRuANf8AiC05xBWcmDairVlUEfiLFW4HQHbzgphHC8+qGZKQlDABSn/CGt10iGfgK0oUofIELID/ADEZWLagFlN6R1Lh1aF0yCghsgYbm2sB1eoatR5ffvDaahXJ3Tm1RwzMkrZ3IuC2g3N9PM+nWCcokoBTNlKzaJWkDTZKjqWb5nfZoeP4bxwULJKQ/KzJPck9I5vj+PyxOmoQlOWUACGBS4YB+jAfSBaa17x/nENfUtPSK3GEwgKypSg6qCBl0Nib3/t7sOCzUqp5UyUE5SGshDhQbMCWd3hRxuuM6Ufw2dQ3AftqN4k+HeI882QXKVpK0X0Un+qTfyEPayktRkdVlvDnUW4YZzG+sr1n8agdHBIt0tAjEJ68rLmLUOhUs/eCNVKGrX8n/WKNQguDce0ZND4xzOhdF+I08CpmSqUFIOVazlCySU/mKQSSl2e7a6R0nDppy3dm+v8AxHMfh1jEsKmSakrCTzBZIupzypATYepftBDG/iBPp6mWlFOoyE6KJuXBYWDJOha5bo8bNQySczHvU7sYnTZUyzuw7xZRPBLAiOWr46qZqknlQAPkAd1MHuQ7Pdte5i4niOdzLzFIUoMBoC2g7WdoC3iNSHBOZdfDrW7YnS1qYaxTTjMpic6ba3Fu/wBveEyipFTVXKjd9S14PSuG0AfKO+rxKa1reUX+flKWaVKjh2/SXMM4olTyMh20PzP5dO8FPEBhExXC5SU2ssKsRY+3694FUuM1kmpSDMzyiQFIUxZxqlRu+lo9XrvXss6yz6LK764943haJqSCz7PHEOMsD/hZ5Zwhd/Xduzx1/E8anIykS0qD3Yl2LXDdDHPOLMTn1afBMnKSxCmzI7Ooswvr+yw9a2nrL+H6yzSPuHSIrjMO9ov0+EzlzF5JalmWCVMC4SCz/b6x0j4e/D5KEJmVKUKmPYpLhIuCL2UCDuI6LIwqWgMhKUjRgALbafu8Vr0vcmaHiPjC3elB3zOEowSpMsLMlZSySD1CzykDU/3gPiWFjNzIKVBwx6+0fSZpE9NIX+J+DZNQkqCQlYvmADlhobc2gEUbStX6qzzMtdWr+lxxOR8JcG1FQnwzOlokEuUKSiZdIZwJiSEqY6iDPEGB08inqFyZ61JleGkpRlKRMdICWawvmKQw5rAPCpxLNmykrQlS0JJYpBKfdvsYafhPIQuimhYdKJ2cjVxlQXbQmwgDPY6eYx79IfaKWynEB8S09NIqT4y2JCSVZeY5g5ISgAJGmjQ34PRSCpbvPlzByrUEkkEcucqux8xpCRj9MaiqnTV3KzqzsAGSkPZgALRZw6bOlhITOWkISA2xys3KLbQwutrVAGPMTu8Ptdt6/eMFTQplTFAAcp1To+7N7ekNvDGJrIOY8qRqTu7MX63/APEwl4TRqmrCU/Ms36dyYcMPmAK8EI5AdSDzkfi+VvJzpGOi+ZYW7R3UMKqgje6NiUOHY+39YyPZaSwY2/fWMjSFazN3Gc8xyvStYWsgaAosTc7qyhurdu8D6LERUVMqTJJCVZgdXTlWzkPrlSW84aabgmTLSM5JIYubkkZifqoE+XaBSJkqiqkrKQJSv8QC+Zt27jXvFwo3ermKkGEuIPhpTzkHmmJX+YK6O3KQx1PTzhTouH/4RIC2WXOthYl1N+IjTs21ncJ3GNOSCmeCdkyxmUr0FxENJjAVNUqdLUQr5EkB3YnmDsFG1+0OFN64HSTsB5HWJdfhtVU5sgIISopId7KYJcfhI66O8DKCVW0UsqTnQkn8aXDn8Kn0I0jsFCss3IknXW51fS422i3xDk/hJwmMU+GrN7G8UNQKbDgj4kbCpyDgzgOMcX4hOHheMEhWolpYkdCXJHnaKWG0aJRSiYpkrWkKUdnYD0cn3i1QzSslmyvsGH9THtfSjKQpIWnpd/S7+kUUKnoUYH0gjazHLczo2D4HRBRkzaVz8nOGU76g6ZTdiI5RKok02MMhxKE5QSdeVTgD/cz9o8pKmYJiZJqJplmyEZ1OB+UJfS27CCdXhi1qMtCQjIl+utwHBfNaKpUybgzZB/zG/PXKlR0hyslvYhPmXMUpshY/CG6gfo0IU7G56Vt/ETVX/Mbh7ww4+QaFK0lWcKBKs6rpLDKQ7MC59YQOiatlUt1+k2q9YLELqOknrl3BIIINuVm9Ys4VxOuWsCoT40glyASCnv5wk4XTr8VClXD7ntbXUR0Oq4clzxLTlSkCYFKULEp3T30+phlgundUbnMolvnoXA6fWN8vH6FYyy6dQJDpOcgnXTXy6axrT4qhQMrIUrJC0hV9NDpprAjNLXPMkKEtMr5VJd7gOx1bb0izOox48sZ1TFE8pWVFTNqHOhHpGZeUawjAHxgR+lG2DOeeuTDk/GKw/wAqRJ8J7qyXWph+EqYJH7cRXpcXCSUTfFE42BPikp8szP5gQ1y8dlpz52QU6Fnfya58oRU4hmmrVNPM7jOCCQXZn2iWuOz3E/bj9IGqneTlcffnMYZMqpzOtYUl/wDE5iPIF8vvEOLybhljMCCDs4IIcAC3aL2E8RSEpZaQf9JiHG6tC1fywE2t76kecC2ekOpyc9Ocy43ByGXAx14xDtIuZNp0zCkJWRcM49jcDdtnhcVhslJUualQzkBklSSu9gL6Q24JTqEsJUzNto+7Ho949XhLA+e5s3SOgQblBMwmIDHE1w3EEhIyJDbdW384KCqhOopq5M4ymyoCOQlWtxbzc/WClHialEJKczm2Uub6EudNfaL7io7yhXJjEmc5j3xIFor0oUEksCWB2c6AE7wOxriiUmXPShYC0JIGbQTCnlfqxIiRfkdZApZjgCcw+Icv/wDrnJZub7sQR5vDNwbIRRSZSFEPMcrG3Mwyv5RxvGaitm1PjVSllalB1JJ8PINklPKBZmeGTEcRKKCWrMszlLLEqNk8oSAPNy/aEbqDuAVupzNEWZrO8EbesaOKsCFPNKkl0LulTnTv3ikiQSGv9YWZWN1GVp1RMUNAhQSQ+zuHLXhjoqxUulROWQSpeUJbK4YOXB7jaEtTo3B7Q+m1qsm74jLgyfCpKiakEzAAlLbZyEu3a5g5wnUhKWCnURd2LdLgAjyeFrAsdKgZaUBKSQSSFKcjQAgAfsw14aqXLNkJzuwDhw/VtPKD1L5ahTMnUWi6zeDxGVItcl4yMC3jIblcQVjNciWnnITmFipKik9iRCNWzELSpTcqdWKSluwUQQYv4pSTVKYoCXLPmVl7m6iEgPqIXq7BiVmWlaSFM5ISfVJufrAWO4xd2PxLmH8V0lLTFpWae5ACUgZh+FalfhF2LdNLxPhGNtQzqiqISpU4eGACdMuQIFyXZXo5gYnApcqWQSlzurWx6QMNKqesSpXKHsOhO4+sMpqABz0EHlwRidQpeMafw85UkpG4ItvcGErjTjlNXIVIknLLXYqGqgD8oJ0HXrA6d8NFIlzZiJ4IQl1ILuS1zfowPe/qqypBBOYBiP8AcIuLVYZQy9jOvpYYhTA8LQiUokBWUFRcnQX5Ug8xtqd4FcQVpl/Pl5gClbEBSTokkDZ7FnH3kqMSEsCWFFUyYWy6JvYFXVIcFt4CYlUJqAyQUocFtUoLFyhzYF3KfaC1oT6mgSvTMqIxnKshJyZrKm3KiN8pZ9PtDIuZKUhACSqxyqdOdKTdl/mG/Zx6J8yhKZhSjmGwJAO2o/bxNV4soMGIUNXSAwu7DVyWL9g0GK5liAeBKuJywlZIOr23EH5ZKqBY2ckejGBFJh02oVnU5H5lPft1MMcijEtGUkq1ts53aE9TaowM5IOZ0fhvhmotQnGAe5i/Q1i/5aSmySLklm8jp6R1ThmsE6lWoA2UEuR8xYu3bqIUcLwj+InolAtm36AanUR1rC8MlSJaZY+VOh69SfOFb7FuYZGDDX6RdANgbJMV0cGTZs8TEunNvs3cNDeOAkoQMoZZGXO5zC7u/S2kQ13FC5dqdAURoVG3tvAtFVWVExExc1SSkFglgB1Dbuw1iGRfv2iYus+cCE0YBNVNRKnTjkLkqSAFED8JXcj0+kNErCKdCSFhBR/nvYaOVG/rCJLwSfVrzLqJiQGZrB2vZJDQwUXByQLrClHVTEqP/cokiK1gIBhRLWNv974+kYJNFSTEhkIIL5WAAbqBtvGk7hqWCFykpcaAktq8QyuGpaQAnMg7ZSR/yYt4fJnSgxX4g7i4G1xD4QOPUIgbGX2sZdkg5Q4Y/vsImMu2kboU4ePXgyqBAE5itxNg3jS1Jygm5D7HsRcekcClYpVUc2YhE5dipJ5tATte3W0fS9YpwQ3rHDOPcI8OsWtrTA6SNDsfWF3sKE46TX8PrFrbGgpOKz5qE51qWNWJtvr1Fzr1iRVQsJ1jWhQMo7RHNWStumkZT2F2IM7arTV1KNqjM8VUuGIcHWNcSw9U9CAlYARoCC3Z8txvsdY9nJYjrvFyiB9IqLDWQ6w2r0dWoq22DrBdVTTZaEhY5l7i4dtQoWIv6doN4skq/g6dDHIkrV0zEsHft9o9WQeUh0q22JiSdQEKE2WDnDAg3dI2G4MNLqVsYE8dZxur8IfT0stfI/XELUlDNQQ8olO7KB9ioP8ASHThpUuaABLykHZS3PUqNh6AbQuYPi6piXAEwaEKSHHZwxHrDpgkhThSZcpAa7BWb1JSPvFlJJwRObRcGHkygLCMjdoyGtp+Iact/wD2ObUp/mMlBBDaDzG79/7xtQrASQhOic19SXCU/cnyEMEvADmWUgBwQ5/C4LM+pFveBWKT5aAoSyFZQkEJIzMLWB3u8Jt6jAEFeWMXeIp672JUAxSBqT9AP6wpy8Vmy/8Apnw5qShQIc5SDexLEN6F4dptSnK7MDsRzHXY6bwpzKZpxVmOY6BPTuT3PWD0kdMQLfIMKU3E0+oQZaygJJ5lhCs6h0+cj6CB1bISHSVhJ2VsrzcsDB+jpU+GpOZ1Nq7sddrfrC7ias8tS1FOX8QIuFAWIHfQxNQUthRgSSWbljmBMXokMFqYpTuQ4J7lF4A0FUPEa4a4ynl5XuCdG6xPXYy5tmTtykgt10u/TtA3LmIIXzLLEMxF7O1i8airtGDIUFhzDNdMC0sWJN0uGILPlz6vfQ+8VsDwvMrPMFgd9/eCdNgqEpHiEqUS5vbtYxZVOu23SM67UhgVr/Odf4R4KyMLtR07D95aCwzJtFabMiTOyRECr6xnqJ2ROBxGr4fYWpS/GAdJJSS9kixPmT9G7w8YtILWO2gMLfAZUlOVKBkN3JLnXRh06wzT5JIKn1OkBty/t4nE6ot5xLwZT0YDHUk7wVlIZn03aI5FJzDMWH69ILfwWViq/lB9MfSZn2nmS0FE6xlcBPTT1gvLpSF9Lv6RlNSBLEm/7tBCSgEQ7VX3i1jz0xIDGvgxt4Yh0LjpFszZo1IbSN2iLNFsTwlWtDhtLaxxXjytQqoKdFJsqxsfXrq/cR0/i/EDLkqyMo7pJIsxJuCCktodi0cGq6kqWVKUVE6qOpjN1D5JXHM6vwLS7m81uglmUphbfWMzhPc7xVCm3jXM5YXhHZOyO1fUYQKAVAnSLsuba1hAuRLL3i7LVC9iyitvGZOmUTf7xdRUFne8VE6RZp5NoXYyjgEcy9TVBSoLFn17x1LAJueSlaS4845XIZwIeOCarKFSrjVSfX5h739Yc0d2Tgzj/FtCF/FQff8AeOWZXWMiHL5Rka3mNOc2xDqsZqJgIDJSzkKUyW6lWyTs8LleqYplEJKiCyhl5QNGIAe+/Yw/46mWlDFRQ5GYpQVOAGuwtoLuI5pjExKcxC+Ryyibi4A8+X6qPSKBeYrZx1lDE8QloQlKTmWkd9Wu5gXNmGygAo7ZiWv+sSVBSlglGZSyANypW2UC5USdBF9HCGJG4pJmXKQAciWO1lKf6QyteORFcsTIKytPghBIBsSLfNf5WAbXSFHFK7Mh9GPKU7n8pG4hlr+DK/K5pJzgcwZwWLuCkuDAqVgc6XzrQp+uUsNe2se3JQMk8zU0Ggt1j8cAdSYOTQrnF5wyWFgGNuo/DrFqkw+XKuA56m5ESrVlZ9949WpxCllzv34nc6TwvS6deF3MO55kpW8U1TOf2jwVJiGTNdRMVVMZjVuoDbVHzCAXePSWiGSbxMTAyMR1G3LmN/w+KllZBUnw1Agg2Lg8pBBB3fTaHOepTJW7qOgGiRHJaLGVywJb/wAvOFFvIpUHdgCD02HSOrYFicucghCsqZbAJKQAARYpy2b12ijpjntOR8QRhYWb5lyhlhSgpRLAWHlb7wdlIfWw2eF6nqshOmv0grKmqJF3G0eoOAQRMmxcnMYlgFIfrE8oAXG8UpJOUE+kWkDvGgtuegirLjrLClR6kGIgtzG6ltDf1MFibAmIpjRlROGUl9vP7RyjjbjALkTJclZMzM1ujsXe4sHir2KnUw9Gne04WUviHxuFTJkgIfK6c7s+1gz7GOafxGYxNiU0kh1ZlNdR3PnvFCSsOwhDG4ljOzp/ARahxCZWwiakWS+UDzvFSUkrUEwblITLEKWEKMd5qbvNOOwlZMpYO8EZado8C+4iVOusJu5McDcSxLFmiUrYdIrCZGGZC5XMoRLlJNvDBw3WNUyy7jcen94VRNb+kHuHJjT5RPX7hovWMOD9YhrVBrYfQzqxKehjIq5v8wjyNzdPnkCY7w1JyrmHMVX/ABFnPZ2945ti9LKFikukuGJub+hjrWN4Sqcgso2/CAnpdizv66xzjiOgTSgmal1F8iAbHTmUTtt6RLP5bZMGuls1DiuoZJk3w7wmWt6tRzLSpSJadpTAOpvzkEB+j9bdDRPUI5TwqmuzKKJKEy1sVFXKC1wQSXNibgQaxDiaZKmFITnS7BTkOxYjQ3GnpEWEWNkGOHRvpgEbBP0OZ0mTV2vENRJlzPnQg+zwjSOMiPnRMT3ylQ/23+kE6fiiWr8afUsfY3iTuIx1g8FTnpLeIcD0k4f9MDswb+o94VcT+C8ouZcwp7O49j/WHCVipItpBORVoWL2MUCjtxGV1dyjG7I/OcSxT4QVktzKKJo6Cx+tvrC3O4UrZB56eY3UJzf+rx9KLKRop40TUjvBASBgwi65wQ2OZ8zhSknmSR5gj7xsZwj6MqqCnmXmS5av9SUn6tA2ZwXhy8ylyUpSA5Za0gDr8zCKbcmaSeNbRhlnAVkEFozD8VVJUDcpAIyu3zbuxvHUsU4GwgqaTPmoP+QGYPK4f6wj8V8GrpQFpV4sklvESCGVflWk3Qrz1goG0wj6mrVDA4Px0jLw3i5mygpSxqEgTFBzZ9WDmHjCKkP8wszAnfpePnpMxSSFJJBFwRq8OPDnxFmIUETsrMwWEOt9gzsfpFbKgwyBzMx6Sp68TuicQSdVDt2MbnEQ/wAwDXMchw34oSgkpmoUVZlMQkBxfKe21rwHq/iBVLVNypQErsnUlI9dSd+8Rh+Q2APv1g69IznABP8Aad6lYshMszCphf7tArH+NZMiWSpV2dgWN9GLEP2jhqsfqltmmFgG87veK9QszCSokk+3tpFjaBNGnwOxjknEfJvxa5mkpKtQVKcN0Yb/AEhIr6rxFqX+YkxXSltI2aAWPvOZ0Wj0CaYccn5lCq0gZSqPiBtzBasWwMCaU83lDNPtMyNeMXoAYbpgQSQe1osZz1iCmbLEzwm3WdFQAEE38QxZl1BcPtFR42StoEVzGgYVlz33iWYvvFKVOBHf6xMgOdfSFWXBlSPiWqKU5cw0YVJZldNIAYenMofaGVNUlPKLkbf3hZj6szO1WfaO8c5VSSAU5WPVnjIUU1K+pEZDY1JnNHw4Z6zoEwWJVYAEljZu8IlPhRra4zl3SCMqTolO3mbe8MHGmJmXIyjWYcvpqf6esQcDEEDYg6nd76dYfyLbgnxzFKQ+n0zXL1b0j7d5YxynSjKkAgbtp/WFOlw5FSnw1FaJksKIUzpUCblXW5BcaXjomO0wUhVrsftt3jneH1JkkS54zt8qtC+ygRodjHr1NTZHT/EBp8WKV79ppSU5ClIUxKSQSOo7xvUYMhbZhHqaMywZqCVIKnIWADc6gglx6CDEuVnAIs8CJ4yshsqeYCp8FTL+QqSeoUR/aLcibPR+PMO4u3mCB9IKfw7BiI0WlojzGErgGQpxZQ+ZBPkXi1JxqWS2YpPQ2it4IMQzqAGxDwRbPmUKDtDf8Vs5aAeNVips5NMl/DSnOobzFhJXy92ZIHnrHsvDJgH8uYodjf2zaRUm8NqWrOpS/EDMtJAIbTZjB0dT1lMbZrT+CqZLEoFC1IKxzFYWlLulQKUlB5SRqD7QSSEFxMRnQsZVo/Onoe4NwdjFWgwtUtZXlK5hsVrLkBm5eloM0mG5jdxBCQTxPbpw/jDBhTVCkIByHmlk7oV8tzqdj3BgPhZ/nSydlAt5XjrHxa4fJokzQDmkLL2/w5ij9ArKf+4xyrC02Uq1hbzMXHCEiatNvnsoP8xGRPBVSqV4yJSlIAcnlHdwMzkNfSBqUNrBuj+IdYiV4YyHly5yC7AZQ4fKSA220BEwgDZk78fTE6LRbzneMfE3eMj1JjI9NYTx4wmPY1mLAF49IY4GSYPryWgdTLymLlTVAm0VlERoVjC4InJ6pg1u9T0hOnX00ix4kCwpkiPfGJsmAGvPM0U1mwAd4T8SNkXMDkUyzqYsSaQj8RijKAOsarvtc+w4/tCkuXlu7+UWEzg2re7xRkUBP4jBWlwraErCo6maK2kD2zymqlvaw+sMmD0kx3OhiHDcLAUNPWG2iQgbwg1iu2BEdVqSBgCbS6OwjIuCoTGQTZMPe8844nAISD1cdm1MRcEV6pgysEhNkkDvc6XPrFvjPCDOklSfmQDbrv8Ap9YSuAcXEuctCsxUSSHNk5XdgdCdIeqBW0vFPTZo9o6idcnTUlJD7HXU9Y49jAnJrpiUpUqUS6gtm80kCxDsBfvrHUqPEBMPQgD694C47wsnOqcgG4YgHTd2/esa5bzfUvSYtf4Z56xbwmllqXlmSQX1YlN2tooF9LaQxYFKZakEGxJTmZ8ttWcauPSK9Lhcuc3iEjKlgUkpP0N2MEeHqZaSRNLrGYOd2OobYwsdP5bEA5H7w11wsAOMGT4hSsXiuiQFC4grX/K8UdBC9iYbiUVuJUOH9I3l0d7n+8XkfKTvFVSjFQkndNZlOOsaJTEZqFA6Aj1jWpxRKQ+XMAQFZS5SSH5hqA28W24k8npLSqcgZtot4cXLdRA2mxyWoWIPrFefjiZd06iL7lEHsYwxjFJKnSlyZygBMSUN/qt92jkvCnCNOuQpK0nOoqGZzyG4SphYgFnHQmHTEMXMwJWDzAg+RBtABdd4WIzEyhlRMKVgJdklQB0Js5JPS8Dd22Fl7EZ+oj+k9D4Pf9DECvoVyJqpUwZVp1H2I6giKi1q2jsXFvCcqsk+JmCJwFl7a3C7OX07NaOU12B1MtaUKR8xYKF0n129YKmHPpOZu168Mn4nBEoeKoRrMqFbWhipuAKxYBygOeV8xfroC3rBCT8LqwpKigBI1cnMepSkAkjzg/ksOcSn9fUQR5kQSpR3PvHoQdzHWF/BdXhJUJvOdRlGUdtb3b6xRqPgzPYKzpYO4ykKYdNQX7wcVNiZraujPuz+c5mqXGrNDnj3wyqqdWqVIy5s1gB1Gu3VvSFQYcsn9/aPFdvuMsjC4/hDMhE+zG4+vpG8kkaCCNPg4GuveLyaPLCtmoTOFmvR4dccFziCUTFv8pi7InK3TFrJEnhs0LNYD2mvTpLKz7zPZNeQzpEEqfFXYNc2gekdAIu0VGol2FoTtCYyRGmqOOTDEgq9YM4YpR1e8UaFgeaw6wdwuWl3SQR5xnAHd0mVqbMKRLyJIYXjIthoyHdswzYYyLSCGhKxPgxpqpkk5FKL9jcEg9IdQ/SI5iHszw51PHWY9dhTPxExM+qluyUONGV9XI/bxRruLqlKFHITq6CeWw6g9W0GneHCplJYkgWhQq5fiEhQ5XP1gguKEAYx3jFVK25JEVqviqeoOpIluxZFiSOjbPsXh++Hs9apKSsklKlBySbEAs52cmE5WEIVMcuAnvt5gWjpPDND4UlIKWJ5j2fT6Aerwybg3tg76giwnXSuQ+kU0ScyYvVU7aK6bC0DZ/VEwOJTQSCQY0mFotzZT3iBaLXEV3CTiLU3GTKqSMzIUly+gPX+/ePRTrWozJKgo2JAUOYdf39IjxmjzFwWIBuz28t4DU1SZSkqllnuE7K65CdFf5fcQlcRnM19NyuB1jEamROPh1MtUtYA15VX7jUd3IiWRwxSrLS5y3/1g/RQj2ZxHTTwlFRLQogWKgxBYaEsQddDtGn/AOIpFN4a5ks7DM4/3v8AeChsY2tAGvOcqRJ5nw+UflnkDyT/AEizQ8BSpXMoiYvqXf7x7KTUSmKVCcgbOUrA6MXSr3EW6esWSSpCkjqpX6CCuxAxjP8Af9oEK45UyliUkDlFg1mhUxeQwF/lObVnbW7Q0YgdwXJOjwAxOVmQQf35dYQXKtkTUrXNeDGfCKsKkpy3a4B36+XrDFRqExIIJbd/tCrwlizyUOAm2hACvUde0NdIkLAULMY6LT2FhgznbkCtxLglgWj0y42AjIZgJRrsORMSUqSFA7EPHF+MeGjT8yEywh7sTnJdnVnLm/SO7KFoQ/iHhSlICxK8ZKS5Syypmu2TyBa2kLairevHWa3hWr/p7wT07zi7xtnMZKGYkDUdbH2iz/BG2nd4xWIHWfTQUIyJWL7xvLQ8STZJdyQ3aPAQ7D3iucjiW4xxLUtAbSL9MdAIqU6AWvF+jRfyhO0xWw8QtIliJ0zwk21ilnjySl1QurkdJnMmckxnlYmQAMu0ZFFEkEBy3aMhnzHmUaq8zo5iIzSnSN1GKFVq8arkryJzCLuODKGKTH00694CT6V9NYYp0krASkW/esWaTDEJ2v1OvpABXvmgl61L9YCw3BbhcxyRolrPsT1P0hilJfWJ1SwNo1ywwlflxG202nJleZHkqN1IjJSWgZzgmRxPAlo8motG8yNQl4EbMT2IvYpSMXGhhercOJLoYXuCOVXmP1h2qZAUGUHaBlVhzBxcfWLZEMjERcmTbZFJSQOu3kpubyLHziCQmSlbJJl/7U//AFPrBZdOlW2n79u0D6zCsxdLDszD1SLezQJqQTlTHq9SANrxgpZi5aUkAzBuUajvlOvp10glNrwpDjMOykkG3nCFSTp9OWSCE/lBKk98twUv7RpxBx0tCUicgpBcDUqLeukXBf2gGeNQZgciMVbiKTYbG8CaqrcdAP3eBi62aEZinlKQQxBBfS6bHzEBcQ4lUhDGVmvzDMRb00NorXprrTwIc311jGczovBdZLKAjlcFQHQed/mv9Yd5VSEuxcm7fvSOdcGpStEqbkTKCmKUpdTu5YlgHtHQKScJiRbQm3VrfeNHTEo5U/z8ph6kA8iFATq58o2lqJFw0RSnFonBjUHSImewDx6VMMtSZahmILBTt7puD5GDcUcVpyZamUEWPMdAesVcZEJUcMJ86qpSmYoKuQSH1di2u8TMekXeIcPMmepJmJmb5kkb9QCcp7G/vFFCmjmrAQcGfU6LQ9YYHPElFLmtGJwcbqvHn8RGwqT1gGX7S5sI7zdNHl0Not0qmimZg3LfvpFmmnEjkSo/5jYQNwxHMXsvUDkwjKPWJZUwFQSOu1z7RUVR5tX9IK4ZSpDEC8BVlESvJxxDcjA3SCbRkSy5ZYWX7mPIY4+Jjmyz/wCo2E3ihPVeMjI07ukw6usu0fynyMeSTGRkeHtWVPUy0g8sQqjIyHD7YFes8XGJ1jIyB2dJK9ZquPBpGRkJdoQyM7xAiPYyIfoJZYvVYaapusQmMjImFmiISfiwL0n+lf8A7JjIyHdP1MvV/uLNeFL0xBuAkMOjzi7RBxGkeCr/AFfqI9jIY7r/ADvLW+5ozcATCQHJLFTOdGKgG6WAHoI6Hgijy3/P+kZGQKv/ANkfaK6noYXzF9dokB5h3jIyNKZ8sRQxUOADodR7RkZEyU9wnBcb/wCsrzgeoxkZHMv7jPqNH+yv2kZMayVFjfeMjIuvSK6voJbw1AKrh4ZJe8ZGQhrfdAUzEmDOEjSMjIVr90nU+2MyTYRkZGRozmj1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82" name="AutoShape 10" descr="data:image/jpeg;base64,/9j/4AAQSkZJRgABAQAAAQABAAD/2wCEAAkGBhMSERQUEhQWFRUVGBoaGBcYGRccGRgYGBgVGhcYFxgXHCYeFxkkHBUXIC8gIycpLCwsFR4xNTAqNScrLCkBCQoKDgwOGg8PGiwkHyUsLCwtKjEsLCwvLC0sLCwsLCwsLCwsLCwsLCwsLCwsLCwsLCwsLCwsLCwsLCwsLCwsLP/AABEIAMIBAwMBIgACEQEDEQH/xAAcAAACAgMBAQAAAAAAAAAAAAAFBgMEAAIHAQj/xABAEAABAgQEBAQEBAQFBAIDAAABAhEAAwQhBRIxQQYiUWETcYGRBzKhsUJSwfAUI9HhQ2JyovEzgpKyU9IVFiT/xAAbAQACAwEBAQAAAAAAAAAAAAADBAECBQYAB//EADMRAAICAQMCBQIFAwQDAAAAAAECAAMRBBIhMUEFEyIyUWFxI5Gh0fAUgcEGM7HxFjRS/9oADAMBAAIRAxEAPwDq9RWgFuYE6MHvA+rHLqsq1ZmAf6e0b4riCZWYgOptenk+8J83imdM5WbK4zWyqHRSTY+TPGQ/WSzCUuIU1EyZlFgkWVmIPoGfsRcd+lOV8QptIcs9PiNuCAXt7xZra1RDAAuLG5cb6fpCurBpUxSlM51UGIYDZIP3MVAR+LBkQHmOpyhh6r+MU1j4MjKWsVkHz5UgfeBFJNmVC/FnkLWodgBskaMlIBOnSBy6NnQRzkOege7P3eLOHmYlBKEksdhfyHfyggVEHoGJDO9h9XMbkCRJloC8o5trAEAtdydtTsIT0YoqZXeEgETCslLgHuTaxtfoWiCpxRc2YtC0KQ5+UghSWFj1fX3ingahIxGSpSwArMnObBJUkpBJ0ygkP0BMWSrAYnrjiWT1OB2nVcN4OKsx8QhBSMu5z5sxUR1BH1glW/Dynmgzc5lztfETuWDkpNr9r94hwjioS3kTUtMRYpJAPVw9lJ7jaLi+IElY+XL2L+5H6RkCy1H9Wf1H/f8AxNPyFPScp4hxmvo55kSgVJFwSOUuGUyUAAJtpsQ9njSuxJc1Ms1QB5SnQhIf8uuRX+YxPxdxNLqaxX8OkqYJSAlyAXI7ByTqS0eVGB1QkkqlukFlMUqUDuFBJLG4tGpgKBkAGKXvdZnqVlNNBLlgKQu2pCtffQi0GcFxVEwEEMPwp/Eru34RCstBCSHsOkX+G6aalYAlkp5iVAG+Ucrk7btFym5STElGDxDGJoFkqSXLG1wQ1il7Hfpp1gRiVcSyFVE2YEn5cymDaC5/rDhJ4VqVB1ILFKiHKeVV7M9nttE0r4JlVOkqnlM8sSABkA3T1Ku7gPtvHq1t6LxNbQ0aU5s1XToF+fy7RCmT0qBA5em/2A2jxFTMSCxBJB0tqGfma7PvvDwv4Nzh4mWY7KSJeZrpI5ytjZjo2raXtXqfhPV5mQUlOZnWWs5ZVgXDBPdzYMHiuLk4xmb50ng14yG2H7/vmK9HxgUMhQCbAvcHNnOYP0ylx3EFq/E0rDoa7XD5n7h29QLxpP4BrEJWVyrSwCbguD+VvmZrtpC7NmZCxdLbafSBu2TkriC/8drcE0Xgj6/uDCfiq1uQ4KtTuLn97QUwyuQt85YuC21reot9WgFT4ioC138/0iRFcn/4x7neKm1SMEQDf6W1a8oyn8/2jxQ1SMyMpMrMrKQlZCQcqblJAIv5HWPairkrYFbFspCdXexdncF92LmFFM1QSSkunVixKR+o7+7RpMnBTEMDZ9ftHlrBO4GYd9VunY12rgxkocKGdaFkFIfw1gB21bMQ4KehdwezxNIwGWi6i562DOO1jAnD5xGQlVh1e6ioML7XaLeLTmUhioDnexGuhA30GkQ+4mBB4h4zZMuXmSnM2iQlKj00LWiXA+KkqdSQSRZiU5vbMSB5DbWAdNispOUZsrkOej6m4uHi1TYihV+RrXAY3cFj5j2IMDCYlt/xG/DcUnTpvym12KVIT7rDt5C8MaD1Z92jn9PxH4amKy/VZ0HZO/nB3AeIk1ExQStBABtmGZ+oTqR3YCGkaXVu0anB6RqVRW2Fx5xYQHgm4k4EJjEjKYyJSIyKeTJ3RRqaXxV8x5tXH4N3A0durwHrcOQnMVM+zAAa2cAvpuBDJWy0ygopu+13LJAb5gNt+8IKpU1c3KQRmJZ7ZUj5iUoYaW3uRAz3zAOMdpMqjSlWZR9iDmJ0ACpYuT/zFXF8VABlJRlUtKVBQJIUCWUm8ZiciYJaVN86s3+kJmDKk+SUC3cwExLEeYAOwKikgE5CS5A3a7t3iEQkwTHHEpTZl0kkBSbOotobEi7wxYBVTp1OFy1SU+GQC7qUU5mVMDMAL20JvcQtViAti4zEflcv0AAcxDIrp0qUtKXIJBDhvUJ6Qd6g68dYfSXpVncIx8ZolhdP8pnEqExAcGYhJFx+VRswJ3eL2G8LyZ9MkqSlWhZlBiynTmN82l+xjmolTVzROUVFQN3uSAdG8xt1hwn8VTZISRTjTTNk7jQFx3tFLKnTaqxpbqHyx4MWq6TWUqglM1QSALLZQCjcpS4Ng4iBM2rqAETJygFOGDJSeo5QPaIziy5kwrnczkqA/CHJ08/zQy4djtOZOYoukEqswzZmSgdVZQ8OMWUDjmZzOSxAPEDcPeBSVGWoQoahyCUg3DjJdwCSCLh+120cV08lK0qmLCVhQSx5UDK3KkqKs2hAG4F4UcVxhlulNlKLEjba3eK9bNzpKkylFTapluNfxbs0BanzGy2eY1XrWRdu37SrJxmaVpaXmvu5cbWDefcx9DcFUqptMjxZQl2DOQSoHcjaOa/DThJgmomo1JKUqCgEkbgFr32DWjtNBKGUEsN7a+UHJTftEoqEDce8vSqBCQyRFgShEEufZ4nCnDwZduOJ45mM0YwjAqPREyJWnBBsQ/Ywr8XcH0tVLUCkImEWmBIKhluA5Fg/0hunSnHeKFTSEhiRe0CcH4hq7ChyDifOM6iVJWZa9UnXYx5Dxx9wwoKCpezsnc736wiy1OIyblAbifSvCdb/AFNIB6iboUY9oqkoWpDOFAEPtfS/Qi3nESF80R1kmYFJVLyE5VBQUtKWdspGYh94tQcNtPQzN/1HQtul8zHqU8f8ES9WkK1JQ2hbRiCPNmg3OrptSlZlmzuUlXLpe5Zrglna8LYFQSHSgs/+JLbTuWg5wpiYp5M2TUeGfFJUCqYgpSBYBkqcFj19LQ8qqx6g4nztkdQSQR/Yy3wrIlqlzF1LKWhToQC2dL6OxhmmU1NOp1TykykFZCQgHM6WJGQFlMx7dzCtg8wSCufPyCUDk/NmVcskJIdgXfMNtYt0eIyahOQTViUhagFZSl/EIJSMxZwQeZ7A3GkGsAUZxx9pStGc4UZm+IYlLky5QKRORMSVoUxQpLKKVBxfVOx3gzgvFniAE8ktLOdVPtzLN9NydNIEYrVU65ksiUlUpP8ALSA5mAIDEAFWVNzY5WLXePMLOYnxJwkoDqADAsLcoA6W0hZaQwyISzdU20jmdGwKv8ZD8xubqPdj5XHaGFMwAd+kc2wbGSJp8JVQtAZgS6Apjmzy0As56N3A1LlhFStV12I1De1wS3lrAHcVPgHMYT1DmGHjyI/FjI95q/MJtMQVVgWf5qSSHOVSgOVOoTool25XiFQJMorSmWnmNkszkMD10+kXccQmyT4IVflUnORuSz2PtAmloyoDO9iCGFraW0A7QF1+TF884mmO1hMrkYhIHV7qDMP/ACP/ADC3WUpDK9dW0Jyq6fLY+QhmxGrSFBKiE2CWBv8A5fKFevmKmKmIQkKlFmVmIZwCCRuANf8AiC05xBWcmDairVlUEfiLFW4HQHbzgphHC8+qGZKQlDABSn/CGt10iGfgK0oUofIELID/ADEZWLagFlN6R1Lh1aF0yCghsgYbm2sB1eoatR5ffvDaahXJ3Tm1RwzMkrZ3IuC2g3N9PM+nWCcokoBTNlKzaJWkDTZKjqWb5nfZoeP4bxwULJKQ/KzJPck9I5vj+PyxOmoQlOWUACGBS4YB+jAfSBaa17x/nENfUtPSK3GEwgKypSg6qCBl0Nib3/t7sOCzUqp5UyUE5SGshDhQbMCWd3hRxuuM6Ufw2dQ3AftqN4k+HeI882QXKVpK0X0Un+qTfyEPayktRkdVlvDnUW4YZzG+sr1n8agdHBIt0tAjEJ68rLmLUOhUs/eCNVKGrX8n/WKNQguDce0ZND4xzOhdF+I08CpmSqUFIOVazlCySU/mKQSSl2e7a6R0nDppy3dm+v8AxHMfh1jEsKmSakrCTzBZIupzypATYepftBDG/iBPp6mWlFOoyE6KJuXBYWDJOha5bo8bNQySczHvU7sYnTZUyzuw7xZRPBLAiOWr46qZqknlQAPkAd1MHuQ7Pdte5i4niOdzLzFIUoMBoC2g7WdoC3iNSHBOZdfDrW7YnS1qYaxTTjMpic6ba3Fu/wBveEyipFTVXKjd9S14PSuG0AfKO+rxKa1reUX+flKWaVKjh2/SXMM4olTyMh20PzP5dO8FPEBhExXC5SU2ssKsRY+3694FUuM1kmpSDMzyiQFIUxZxqlRu+lo9XrvXss6yz6LK764943haJqSCz7PHEOMsD/hZ5Zwhd/Xduzx1/E8anIykS0qD3Yl2LXDdDHPOLMTn1afBMnKSxCmzI7Ooswvr+yw9a2nrL+H6yzSPuHSIrjMO9ov0+EzlzF5JalmWCVMC4SCz/b6x0j4e/D5KEJmVKUKmPYpLhIuCL2UCDuI6LIwqWgMhKUjRgALbafu8Vr0vcmaHiPjC3elB3zOEowSpMsLMlZSySD1CzykDU/3gPiWFjNzIKVBwx6+0fSZpE9NIX+J+DZNQkqCQlYvmADlhobc2gEUbStX6qzzMtdWr+lxxOR8JcG1FQnwzOlokEuUKSiZdIZwJiSEqY6iDPEGB08inqFyZ61JleGkpRlKRMdICWawvmKQw5rAPCpxLNmykrQlS0JJYpBKfdvsYafhPIQuimhYdKJ2cjVxlQXbQmwgDPY6eYx79IfaKWynEB8S09NIqT4y2JCSVZeY5g5ISgAJGmjQ34PRSCpbvPlzByrUEkkEcucqux8xpCRj9MaiqnTV3KzqzsAGSkPZgALRZw6bOlhITOWkISA2xys3KLbQwutrVAGPMTu8Ptdt6/eMFTQplTFAAcp1To+7N7ekNvDGJrIOY8qRqTu7MX63/APEwl4TRqmrCU/Ms36dyYcMPmAK8EI5AdSDzkfi+VvJzpGOi+ZYW7R3UMKqgje6NiUOHY+39YyPZaSwY2/fWMjSFazN3Gc8xyvStYWsgaAosTc7qyhurdu8D6LERUVMqTJJCVZgdXTlWzkPrlSW84aabgmTLSM5JIYubkkZifqoE+XaBSJkqiqkrKQJSv8QC+Zt27jXvFwo3ermKkGEuIPhpTzkHmmJX+YK6O3KQx1PTzhTouH/4RIC2WXOthYl1N+IjTs21ncJ3GNOSCmeCdkyxmUr0FxENJjAVNUqdLUQr5EkB3YnmDsFG1+0OFN64HSTsB5HWJdfhtVU5sgIISopId7KYJcfhI66O8DKCVW0UsqTnQkn8aXDn8Kn0I0jsFCss3IknXW51fS422i3xDk/hJwmMU+GrN7G8UNQKbDgj4kbCpyDgzgOMcX4hOHheMEhWolpYkdCXJHnaKWG0aJRSiYpkrWkKUdnYD0cn3i1QzSslmyvsGH9THtfSjKQpIWnpd/S7+kUUKnoUYH0gjazHLczo2D4HRBRkzaVz8nOGU76g6ZTdiI5RKok02MMhxKE5QSdeVTgD/cz9o8pKmYJiZJqJplmyEZ1OB+UJfS27CCdXhi1qMtCQjIl+utwHBfNaKpUybgzZB/zG/PXKlR0hyslvYhPmXMUpshY/CG6gfo0IU7G56Vt/ETVX/Mbh7ww4+QaFK0lWcKBKs6rpLDKQ7MC59YQOiatlUt1+k2q9YLELqOknrl3BIIINuVm9Ys4VxOuWsCoT40glyASCnv5wk4XTr8VClXD7ntbXUR0Oq4clzxLTlSkCYFKULEp3T30+phlgundUbnMolvnoXA6fWN8vH6FYyy6dQJDpOcgnXTXy6axrT4qhQMrIUrJC0hV9NDpprAjNLXPMkKEtMr5VJd7gOx1bb0izOox48sZ1TFE8pWVFTNqHOhHpGZeUawjAHxgR+lG2DOeeuTDk/GKw/wAqRJ8J7qyXWph+EqYJH7cRXpcXCSUTfFE42BPikp8szP5gQ1y8dlpz52QU6Fnfya58oRU4hmmrVNPM7jOCCQXZn2iWuOz3E/bj9IGqneTlcffnMYZMqpzOtYUl/wDE5iPIF8vvEOLybhljMCCDs4IIcAC3aL2E8RSEpZaQf9JiHG6tC1fywE2t76kecC2ekOpyc9Ocy43ByGXAx14xDtIuZNp0zCkJWRcM49jcDdtnhcVhslJUualQzkBklSSu9gL6Q24JTqEsJUzNto+7Ho949XhLA+e5s3SOgQblBMwmIDHE1w3EEhIyJDbdW384KCqhOopq5M4ymyoCOQlWtxbzc/WClHialEJKczm2Uub6EudNfaL7io7yhXJjEmc5j3xIFor0oUEksCWB2c6AE7wOxriiUmXPShYC0JIGbQTCnlfqxIiRfkdZApZjgCcw+Icv/wDrnJZub7sQR5vDNwbIRRSZSFEPMcrG3Mwyv5RxvGaitm1PjVSllalB1JJ8PINklPKBZmeGTEcRKKCWrMszlLLEqNk8oSAPNy/aEbqDuAVupzNEWZrO8EbesaOKsCFPNKkl0LulTnTv3ikiQSGv9YWZWN1GVp1RMUNAhQSQ+zuHLXhjoqxUulROWQSpeUJbK4YOXB7jaEtTo3B7Q+m1qsm74jLgyfCpKiakEzAAlLbZyEu3a5g5wnUhKWCnURd2LdLgAjyeFrAsdKgZaUBKSQSSFKcjQAgAfsw14aqXLNkJzuwDhw/VtPKD1L5ahTMnUWi6zeDxGVItcl4yMC3jIblcQVjNciWnnITmFipKik9iRCNWzELSpTcqdWKSluwUQQYv4pSTVKYoCXLPmVl7m6iEgPqIXq7BiVmWlaSFM5ISfVJufrAWO4xd2PxLmH8V0lLTFpWae5ACUgZh+FalfhF2LdNLxPhGNtQzqiqISpU4eGACdMuQIFyXZXo5gYnApcqWQSlzurWx6QMNKqesSpXKHsOhO4+sMpqABz0EHlwRidQpeMafw85UkpG4ItvcGErjTjlNXIVIknLLXYqGqgD8oJ0HXrA6d8NFIlzZiJ4IQl1ILuS1zfowPe/qqypBBOYBiP8AcIuLVYZQy9jOvpYYhTA8LQiUokBWUFRcnQX5Ug8xtqd4FcQVpl/Pl5gClbEBSTokkDZ7FnH3kqMSEsCWFFUyYWy6JvYFXVIcFt4CYlUJqAyQUocFtUoLFyhzYF3KfaC1oT6mgSvTMqIxnKshJyZrKm3KiN8pZ9PtDIuZKUhACSqxyqdOdKTdl/mG/Zx6J8yhKZhSjmGwJAO2o/bxNV4soMGIUNXSAwu7DVyWL9g0GK5liAeBKuJywlZIOr23EH5ZKqBY2ckejGBFJh02oVnU5H5lPft1MMcijEtGUkq1ts53aE9TaowM5IOZ0fhvhmotQnGAe5i/Q1i/5aSmySLklm8jp6R1ThmsE6lWoA2UEuR8xYu3bqIUcLwj+InolAtm36AanUR1rC8MlSJaZY+VOh69SfOFb7FuYZGDDX6RdANgbJMV0cGTZs8TEunNvs3cNDeOAkoQMoZZGXO5zC7u/S2kQ13FC5dqdAURoVG3tvAtFVWVExExc1SSkFglgB1Dbuw1iGRfv2iYus+cCE0YBNVNRKnTjkLkqSAFED8JXcj0+kNErCKdCSFhBR/nvYaOVG/rCJLwSfVrzLqJiQGZrB2vZJDQwUXByQLrClHVTEqP/cokiK1gIBhRLWNv974+kYJNFSTEhkIIL5WAAbqBtvGk7hqWCFykpcaAktq8QyuGpaQAnMg7ZSR/yYt4fJnSgxX4g7i4G1xD4QOPUIgbGX2sZdkg5Q4Y/vsImMu2kboU4ePXgyqBAE5itxNg3jS1Jygm5D7HsRcekcClYpVUc2YhE5dipJ5tATte3W0fS9YpwQ3rHDOPcI8OsWtrTA6SNDsfWF3sKE46TX8PrFrbGgpOKz5qE51qWNWJtvr1Fzr1iRVQsJ1jWhQMo7RHNWStumkZT2F2IM7arTV1KNqjM8VUuGIcHWNcSw9U9CAlYARoCC3Z8txvsdY9nJYjrvFyiB9IqLDWQ6w2r0dWoq22DrBdVTTZaEhY5l7i4dtQoWIv6doN4skq/g6dDHIkrV0zEsHft9o9WQeUh0q22JiSdQEKE2WDnDAg3dI2G4MNLqVsYE8dZxur8IfT0stfI/XELUlDNQQ8olO7KB9ioP8ASHThpUuaABLykHZS3PUqNh6AbQuYPi6piXAEwaEKSHHZwxHrDpgkhThSZcpAa7BWb1JSPvFlJJwRObRcGHkygLCMjdoyGtp+Iact/wD2ObUp/mMlBBDaDzG79/7xtQrASQhOic19SXCU/cnyEMEvADmWUgBwQ5/C4LM+pFveBWKT5aAoSyFZQkEJIzMLWB3u8Jt6jAEFeWMXeIp672JUAxSBqT9AP6wpy8Vmy/8Apnw5qShQIc5SDexLEN6F4dptSnK7MDsRzHXY6bwpzKZpxVmOY6BPTuT3PWD0kdMQLfIMKU3E0+oQZaygJJ5lhCs6h0+cj6CB1bISHSVhJ2VsrzcsDB+jpU+GpOZ1Nq7sddrfrC7ias8tS1FOX8QIuFAWIHfQxNQUthRgSSWbljmBMXokMFqYpTuQ4J7lF4A0FUPEa4a4ynl5XuCdG6xPXYy5tmTtykgt10u/TtA3LmIIXzLLEMxF7O1i8airtGDIUFhzDNdMC0sWJN0uGILPlz6vfQ+8VsDwvMrPMFgd9/eCdNgqEpHiEqUS5vbtYxZVOu23SM67UhgVr/Odf4R4KyMLtR07D95aCwzJtFabMiTOyRECr6xnqJ2ROBxGr4fYWpS/GAdJJSS9kixPmT9G7w8YtILWO2gMLfAZUlOVKBkN3JLnXRh06wzT5JIKn1OkBty/t4nE6ot5xLwZT0YDHUk7wVlIZn03aI5FJzDMWH69ILfwWViq/lB9MfSZn2nmS0FE6xlcBPTT1gvLpSF9Lv6RlNSBLEm/7tBCSgEQ7VX3i1jz0xIDGvgxt4Yh0LjpFszZo1IbSN2iLNFsTwlWtDhtLaxxXjytQqoKdFJsqxsfXrq/cR0/i/EDLkqyMo7pJIsxJuCCktodi0cGq6kqWVKUVE6qOpjN1D5JXHM6vwLS7m81uglmUphbfWMzhPc7xVCm3jXM5YXhHZOyO1fUYQKAVAnSLsuba1hAuRLL3i7LVC9iyitvGZOmUTf7xdRUFne8VE6RZp5NoXYyjgEcy9TVBSoLFn17x1LAJueSlaS4845XIZwIeOCarKFSrjVSfX5h739Yc0d2Tgzj/FtCF/FQff8AeOWZXWMiHL5Rka3mNOc2xDqsZqJgIDJSzkKUyW6lWyTs8LleqYplEJKiCyhl5QNGIAe+/Yw/46mWlDFRQ5GYpQVOAGuwtoLuI5pjExKcxC+Ryyibi4A8+X6qPSKBeYrZx1lDE8QloQlKTmWkd9Wu5gXNmGygAo7ZiWv+sSVBSlglGZSyANypW2UC5USdBF9HCGJG4pJmXKQAciWO1lKf6QyteORFcsTIKytPghBIBsSLfNf5WAbXSFHFK7Mh9GPKU7n8pG4hlr+DK/K5pJzgcwZwWLuCkuDAqVgc6XzrQp+uUsNe2se3JQMk8zU0Ggt1j8cAdSYOTQrnF5wyWFgGNuo/DrFqkw+XKuA56m5ESrVlZ9949WpxCllzv34nc6TwvS6deF3MO55kpW8U1TOf2jwVJiGTNdRMVVMZjVuoDbVHzCAXePSWiGSbxMTAyMR1G3LmN/w+KllZBUnw1Agg2Lg8pBBB3fTaHOepTJW7qOgGiRHJaLGVywJb/wAvOFFvIpUHdgCD02HSOrYFicucghCsqZbAJKQAARYpy2b12ijpjntOR8QRhYWb5lyhlhSgpRLAWHlb7wdlIfWw2eF6nqshOmv0grKmqJF3G0eoOAQRMmxcnMYlgFIfrE8oAXG8UpJOUE+kWkDvGgtuegirLjrLClR6kGIgtzG6ltDf1MFibAmIpjRlROGUl9vP7RyjjbjALkTJclZMzM1ujsXe4sHir2KnUw9Gne04WUviHxuFTJkgIfK6c7s+1gz7GOafxGYxNiU0kh1ZlNdR3PnvFCSsOwhDG4ljOzp/ARahxCZWwiakWS+UDzvFSUkrUEwblITLEKWEKMd5qbvNOOwlZMpYO8EZado8C+4iVOusJu5McDcSxLFmiUrYdIrCZGGZC5XMoRLlJNvDBw3WNUyy7jcen94VRNb+kHuHJjT5RPX7hovWMOD9YhrVBrYfQzqxKehjIq5v8wjyNzdPnkCY7w1JyrmHMVX/ABFnPZ2945ti9LKFikukuGJub+hjrWN4Sqcgso2/CAnpdizv66xzjiOgTSgmal1F8iAbHTmUTtt6RLP5bZMGuls1DiuoZJk3w7wmWt6tRzLSpSJadpTAOpvzkEB+j9bdDRPUI5TwqmuzKKJKEy1sVFXKC1wQSXNibgQaxDiaZKmFITnS7BTkOxYjQ3GnpEWEWNkGOHRvpgEbBP0OZ0mTV2vENRJlzPnQg+zwjSOMiPnRMT3ylQ/23+kE6fiiWr8afUsfY3iTuIx1g8FTnpLeIcD0k4f9MDswb+o94VcT+C8ouZcwp7O49j/WHCVipItpBORVoWL2MUCjtxGV1dyjG7I/OcSxT4QVktzKKJo6Cx+tvrC3O4UrZB56eY3UJzf+rx9KLKRop40TUjvBASBgwi65wQ2OZ8zhSknmSR5gj7xsZwj6MqqCnmXmS5av9SUn6tA2ZwXhy8ylyUpSA5Za0gDr8zCKbcmaSeNbRhlnAVkEFozD8VVJUDcpAIyu3zbuxvHUsU4GwgqaTPmoP+QGYPK4f6wj8V8GrpQFpV4sklvESCGVflWk3Qrz1goG0wj6mrVDA4Px0jLw3i5mygpSxqEgTFBzZ9WDmHjCKkP8wszAnfpePnpMxSSFJJBFwRq8OPDnxFmIUETsrMwWEOt9gzsfpFbKgwyBzMx6Sp68TuicQSdVDt2MbnEQ/wAwDXMchw34oSgkpmoUVZlMQkBxfKe21rwHq/iBVLVNypQErsnUlI9dSd+8Rh+Q2APv1g69IznABP8Aad6lYshMszCphf7tArH+NZMiWSpV2dgWN9GLEP2jhqsfqltmmFgG87veK9QszCSokk+3tpFjaBNGnwOxjknEfJvxa5mkpKtQVKcN0Yb/AEhIr6rxFqX+YkxXSltI2aAWPvOZ0Wj0CaYccn5lCq0gZSqPiBtzBasWwMCaU83lDNPtMyNeMXoAYbpgQSQe1osZz1iCmbLEzwm3WdFQAEE38QxZl1BcPtFR42StoEVzGgYVlz33iWYvvFKVOBHf6xMgOdfSFWXBlSPiWqKU5cw0YVJZldNIAYenMofaGVNUlPKLkbf3hZj6szO1WfaO8c5VSSAU5WPVnjIUU1K+pEZDY1JnNHw4Z6zoEwWJVYAEljZu8IlPhRra4zl3SCMqTolO3mbe8MHGmJmXIyjWYcvpqf6esQcDEEDYg6nd76dYfyLbgnxzFKQ+n0zXL1b0j7d5YxynSjKkAgbtp/WFOlw5FSnw1FaJksKIUzpUCblXW5BcaXjomO0wUhVrsftt3jneH1JkkS54zt8qtC+ygRodjHr1NTZHT/EBp8WKV79ppSU5ClIUxKSQSOo7xvUYMhbZhHqaMywZqCVIKnIWADc6gglx6CDEuVnAIs8CJ4yshsqeYCp8FTL+QqSeoUR/aLcibPR+PMO4u3mCB9IKfw7BiI0WlojzGErgGQpxZQ+ZBPkXi1JxqWS2YpPQ2it4IMQzqAGxDwRbPmUKDtDf8Vs5aAeNVips5NMl/DSnOobzFhJXy92ZIHnrHsvDJgH8uYodjf2zaRUm8NqWrOpS/EDMtJAIbTZjB0dT1lMbZrT+CqZLEoFC1IKxzFYWlLulQKUlB5SRqD7QSSEFxMRnQsZVo/Onoe4NwdjFWgwtUtZXlK5hsVrLkBm5eloM0mG5jdxBCQTxPbpw/jDBhTVCkIByHmlk7oV8tzqdj3BgPhZ/nSydlAt5XjrHxa4fJokzQDmkLL2/w5ij9ArKf+4xyrC02Uq1hbzMXHCEiatNvnsoP8xGRPBVSqV4yJSlIAcnlHdwMzkNfSBqUNrBuj+IdYiV4YyHly5yC7AZQ4fKSA220BEwgDZk78fTE6LRbzneMfE3eMj1JjI9NYTx4wmPY1mLAF49IY4GSYPryWgdTLymLlTVAm0VlERoVjC4InJ6pg1u9T0hOnX00ix4kCwpkiPfGJsmAGvPM0U1mwAd4T8SNkXMDkUyzqYsSaQj8RijKAOsarvtc+w4/tCkuXlu7+UWEzg2re7xRkUBP4jBWlwraErCo6maK2kD2zymqlvaw+sMmD0kx3OhiHDcLAUNPWG2iQgbwg1iu2BEdVqSBgCbS6OwjIuCoTGQTZMPe8844nAISD1cdm1MRcEV6pgysEhNkkDvc6XPrFvjPCDOklSfmQDbrv8Ap9YSuAcXEuctCsxUSSHNk5XdgdCdIeqBW0vFPTZo9o6idcnTUlJD7HXU9Y49jAnJrpiUpUqUS6gtm80kCxDsBfvrHUqPEBMPQgD694C47wsnOqcgG4YgHTd2/esa5bzfUvSYtf4Z56xbwmllqXlmSQX1YlN2tooF9LaQxYFKZakEGxJTmZ8ttWcauPSK9Lhcuc3iEjKlgUkpP0N2MEeHqZaSRNLrGYOd2OobYwsdP5bEA5H7w11wsAOMGT4hSsXiuiQFC4grX/K8UdBC9iYbiUVuJUOH9I3l0d7n+8XkfKTvFVSjFQkndNZlOOsaJTEZqFA6Aj1jWpxRKQ+XMAQFZS5SSH5hqA28W24k8npLSqcgZtot4cXLdRA2mxyWoWIPrFefjiZd06iL7lEHsYwxjFJKnSlyZygBMSUN/qt92jkvCnCNOuQpK0nOoqGZzyG4SphYgFnHQmHTEMXMwJWDzAg+RBtABdd4WIzEyhlRMKVgJdklQB0Js5JPS8Dd22Fl7EZ+oj+k9D4Pf9DECvoVyJqpUwZVp1H2I6giKi1q2jsXFvCcqsk+JmCJwFl7a3C7OX07NaOU12B1MtaUKR8xYKF0n129YKmHPpOZu168Mn4nBEoeKoRrMqFbWhipuAKxYBygOeV8xfroC3rBCT8LqwpKigBI1cnMepSkAkjzg/ksOcSn9fUQR5kQSpR3PvHoQdzHWF/BdXhJUJvOdRlGUdtb3b6xRqPgzPYKzpYO4ykKYdNQX7wcVNiZraujPuz+c5mqXGrNDnj3wyqqdWqVIy5s1gB1Gu3VvSFQYcsn9/aPFdvuMsjC4/hDMhE+zG4+vpG8kkaCCNPg4GuveLyaPLCtmoTOFmvR4dccFziCUTFv8pi7InK3TFrJEnhs0LNYD2mvTpLKz7zPZNeQzpEEqfFXYNc2gekdAIu0VGol2FoTtCYyRGmqOOTDEgq9YM4YpR1e8UaFgeaw6wdwuWl3SQR5xnAHd0mVqbMKRLyJIYXjIthoyHdswzYYyLSCGhKxPgxpqpkk5FKL9jcEg9IdQ/SI5iHszw51PHWY9dhTPxExM+qluyUONGV9XI/bxRruLqlKFHITq6CeWw6g9W0GneHCplJYkgWhQq5fiEhQ5XP1gguKEAYx3jFVK25JEVqviqeoOpIluxZFiSOjbPsXh++Hs9apKSsklKlBySbEAs52cmE5WEIVMcuAnvt5gWjpPDND4UlIKWJ5j2fT6Aerwybg3tg76giwnXSuQ+kU0ScyYvVU7aK6bC0DZ/VEwOJTQSCQY0mFotzZT3iBaLXEV3CTiLU3GTKqSMzIUly+gPX+/ePRTrWozJKgo2JAUOYdf39IjxmjzFwWIBuz28t4DU1SZSkqllnuE7K65CdFf5fcQlcRnM19NyuB1jEamROPh1MtUtYA15VX7jUd3IiWRwxSrLS5y3/1g/RQj2ZxHTTwlFRLQogWKgxBYaEsQddDtGn/AOIpFN4a5ks7DM4/3v8AeChsY2tAGvOcqRJ5nw+UflnkDyT/AEizQ8BSpXMoiYvqXf7x7KTUSmKVCcgbOUrA6MXSr3EW6esWSSpCkjqpX6CCuxAxjP8Af9oEK45UyliUkDlFg1mhUxeQwF/lObVnbW7Q0YgdwXJOjwAxOVmQQf35dYQXKtkTUrXNeDGfCKsKkpy3a4B36+XrDFRqExIIJbd/tCrwlizyUOAm2hACvUde0NdIkLAULMY6LT2FhgznbkCtxLglgWj0y42AjIZgJRrsORMSUqSFA7EPHF+MeGjT8yEywh7sTnJdnVnLm/SO7KFoQ/iHhSlICxK8ZKS5Syypmu2TyBa2kLairevHWa3hWr/p7wT07zi7xtnMZKGYkDUdbH2iz/BG2nd4xWIHWfTQUIyJWL7xvLQ8STZJdyQ3aPAQ7D3iucjiW4xxLUtAbSL9MdAIqU6AWvF+jRfyhO0xWw8QtIliJ0zwk21ilnjySl1QurkdJnMmckxnlYmQAMu0ZFFEkEBy3aMhnzHmUaq8zo5iIzSnSN1GKFVq8arkryJzCLuODKGKTH00694CT6V9NYYp0krASkW/esWaTDEJ2v1OvpABXvmgl61L9YCw3BbhcxyRolrPsT1P0hilJfWJ1SwNo1ywwlflxG202nJleZHkqN1IjJSWgZzgmRxPAlo8motG8yNQl4EbMT2IvYpSMXGhhercOJLoYXuCOVXmP1h2qZAUGUHaBlVhzBxcfWLZEMjERcmTbZFJSQOu3kpubyLHziCQmSlbJJl/7U//AFPrBZdOlW2n79u0D6zCsxdLDszD1SLezQJqQTlTHq9SANrxgpZi5aUkAzBuUajvlOvp10glNrwpDjMOykkG3nCFSTp9OWSCE/lBKk98twUv7RpxBx0tCUicgpBcDUqLeukXBf2gGeNQZgciMVbiKTYbG8CaqrcdAP3eBi62aEZinlKQQxBBfS6bHzEBcQ4lUhDGVmvzDMRb00NorXprrTwIc311jGczovBdZLKAjlcFQHQed/mv9Yd5VSEuxcm7fvSOdcGpStEqbkTKCmKUpdTu5YlgHtHQKScJiRbQm3VrfeNHTEo5U/z8ph6kA8iFATq58o2lqJFw0RSnFonBjUHSImewDx6VMMtSZahmILBTt7puD5GDcUcVpyZamUEWPMdAesVcZEJUcMJ86qpSmYoKuQSH1di2u8TMekXeIcPMmepJmJmb5kkb9QCcp7G/vFFCmjmrAQcGfU6LQ9YYHPElFLmtGJwcbqvHn8RGwqT1gGX7S5sI7zdNHl0Not0qmimZg3LfvpFmmnEjkSo/5jYQNwxHMXsvUDkwjKPWJZUwFQSOu1z7RUVR5tX9IK4ZSpDEC8BVlESvJxxDcjA3SCbRkSy5ZYWX7mPIY4+Jjmyz/wCo2E3ihPVeMjI07ukw6usu0fynyMeSTGRkeHtWVPUy0g8sQqjIyHD7YFes8XGJ1jIyB2dJK9ZquPBpGRkJdoQyM7xAiPYyIfoJZYvVYaapusQmMjImFmiISfiwL0n+lf8A7JjIyHdP1MvV/uLNeFL0xBuAkMOjzi7RBxGkeCr/AFfqI9jIY7r/ADvLW+5ozcATCQHJLFTOdGKgG6WAHoI6Hgijy3/P+kZGQKv/ANkfaK6noYXzF9dokB5h3jIyNKZ8sRQxUOADodR7RkZEyU9wnBcb/wCsrzgeoxkZHMv7jPqNH+yv2kZMayVFjfeMjIuvSK6voJbw1AKrh4ZJe8ZGQhrfdAUzEmDOEjSMjIVr90nU+2MyTYRkZGRozmj1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9" name="Slika 8" descr="m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3789040"/>
            <a:ext cx="3803915" cy="2852936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Putovanj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137</Words>
  <Application>Microsoft Office PowerPoint</Application>
  <PresentationFormat>Prikaz na zaslonu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Putovanje</vt:lpstr>
      <vt:lpstr>BOŽIĆ</vt:lpstr>
      <vt:lpstr>Slajd 2</vt:lpstr>
      <vt:lpstr>Slajd 3</vt:lpstr>
      <vt:lpstr>Priprema za božić</vt:lpstr>
      <vt:lpstr>Badnjak</vt:lpstr>
      <vt:lpstr>Božićno drvce </vt:lpstr>
      <vt:lpstr>Božićni ukrasi</vt:lpstr>
      <vt:lpstr>Slajd 8</vt:lpstr>
    </vt:vector>
  </TitlesOfParts>
  <Company>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BOŽIĆ</dc:title>
  <dc:creator>Učenik</dc:creator>
  <cp:lastModifiedBy>Učenik</cp:lastModifiedBy>
  <cp:revision>6</cp:revision>
  <dcterms:created xsi:type="dcterms:W3CDTF">2013-12-11T15:13:47Z</dcterms:created>
  <dcterms:modified xsi:type="dcterms:W3CDTF">2013-12-17T21:18:55Z</dcterms:modified>
</cp:coreProperties>
</file>