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</p:sldIdLst>
  <p:sldSz cx="9144000" cy="6858000" type="screen4x3"/>
  <p:notesSz cx="6858000" cy="9144000"/>
  <p:defaultTextStyle>
    <a:defPPr>
      <a:defRPr lang="sr-Latn-C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26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Kliknite da biste uredili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51F9EA-34A9-4C29-97C2-DB0431A0BEEC}" type="datetimeFigureOut">
              <a:rPr lang="hr-HR"/>
              <a:pPr>
                <a:defRPr/>
              </a:pPr>
              <a:t>28.4.2019.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18C349-3868-44AF-802B-8FACC63C9E6A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18394228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0F9C95-779B-4BC2-B22E-8795D1C0CE05}" type="datetimeFigureOut">
              <a:rPr lang="hr-HR"/>
              <a:pPr>
                <a:defRPr/>
              </a:pPr>
              <a:t>28.4.2019.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E33C8E-9B87-449B-AFBF-D8A279363F6D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11187866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64BB0D-7774-48B7-A46C-666B24E791C1}" type="datetimeFigureOut">
              <a:rPr lang="hr-HR"/>
              <a:pPr>
                <a:defRPr/>
              </a:pPr>
              <a:t>28.4.2019.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6B3A45-F944-4062-B985-EDA10FCA474A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15986535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784C04-3335-4E71-9ECA-820FFCD68C0E}" type="datetimeFigureOut">
              <a:rPr lang="hr-HR"/>
              <a:pPr>
                <a:defRPr/>
              </a:pPr>
              <a:t>28.4.2019.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C8D319-46A8-4055-9FFF-9CCCAE50B8B8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30537485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FC9CA4-F923-4891-B679-BB34DFC6F013}" type="datetimeFigureOut">
              <a:rPr lang="hr-HR"/>
              <a:pPr>
                <a:defRPr/>
              </a:pPr>
              <a:t>28.4.2019.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4C76DC-8C56-4491-95CB-00D3BE657939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34255338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5AE2F2-0A19-4E98-82BA-399564A5EBC0}" type="datetimeFigureOut">
              <a:rPr lang="hr-HR"/>
              <a:pPr>
                <a:defRPr/>
              </a:pPr>
              <a:t>28.4.2019.</a:t>
            </a:fld>
            <a:endParaRPr lang="hr-HR"/>
          </a:p>
        </p:txBody>
      </p:sp>
      <p:sp>
        <p:nvSpPr>
          <p:cNvPr id="6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120CB8-97F0-4212-AD4C-77B16F38FAEB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5136158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38D9BC-8F50-4CE6-B16B-085A3D778486}" type="datetimeFigureOut">
              <a:rPr lang="hr-HR"/>
              <a:pPr>
                <a:defRPr/>
              </a:pPr>
              <a:t>28.4.2019.</a:t>
            </a:fld>
            <a:endParaRPr lang="hr-HR"/>
          </a:p>
        </p:txBody>
      </p:sp>
      <p:sp>
        <p:nvSpPr>
          <p:cNvPr id="8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9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1B821A-12EB-473D-B75A-3301E139A415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18733313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F401B7-106D-4269-9E79-CD156CB99087}" type="datetimeFigureOut">
              <a:rPr lang="hr-HR"/>
              <a:pPr>
                <a:defRPr/>
              </a:pPr>
              <a:t>28.4.2019.</a:t>
            </a:fld>
            <a:endParaRPr lang="hr-HR"/>
          </a:p>
        </p:txBody>
      </p:sp>
      <p:sp>
        <p:nvSpPr>
          <p:cNvPr id="4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624D43-D7E6-4070-B5DB-CA608FC8ED2E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8157799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4F3484-4B09-4A02-A1E4-8D76508D709A}" type="datetimeFigureOut">
              <a:rPr lang="hr-HR"/>
              <a:pPr>
                <a:defRPr/>
              </a:pPr>
              <a:t>28.4.2019.</a:t>
            </a:fld>
            <a:endParaRPr lang="hr-HR"/>
          </a:p>
        </p:txBody>
      </p:sp>
      <p:sp>
        <p:nvSpPr>
          <p:cNvPr id="3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4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2CDFB4-4D32-4826-A655-2AD4FB6BF20F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21104306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11D553-2A23-4E7F-A147-E7514C78D027}" type="datetimeFigureOut">
              <a:rPr lang="hr-HR"/>
              <a:pPr>
                <a:defRPr/>
              </a:pPr>
              <a:t>28.4.2019.</a:t>
            </a:fld>
            <a:endParaRPr lang="hr-HR"/>
          </a:p>
        </p:txBody>
      </p:sp>
      <p:sp>
        <p:nvSpPr>
          <p:cNvPr id="6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0B9102-9CE5-41DC-95CC-4133E0BC4FBE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12533938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r-HR" noProof="0" smtClean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A46131-BB2B-4C40-A490-C84F95D889B8}" type="datetimeFigureOut">
              <a:rPr lang="hr-HR"/>
              <a:pPr>
                <a:defRPr/>
              </a:pPr>
              <a:t>28.4.2019.</a:t>
            </a:fld>
            <a:endParaRPr lang="hr-HR"/>
          </a:p>
        </p:txBody>
      </p:sp>
      <p:sp>
        <p:nvSpPr>
          <p:cNvPr id="6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1FF053-77EA-4DAC-87DF-A57A7368FF35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17384310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zervirano mjesto naslova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r-HR" altLang="sr-Latn-RS" smtClean="0"/>
              <a:t>Kliknite da biste uredili stil naslova matrice</a:t>
            </a:r>
          </a:p>
        </p:txBody>
      </p:sp>
      <p:sp>
        <p:nvSpPr>
          <p:cNvPr id="1027" name="Rezervirano mjesto teksta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r-HR" altLang="sr-Latn-RS" smtClean="0"/>
              <a:t>Kliknite da biste uredili stilove teksta matrice</a:t>
            </a:r>
          </a:p>
          <a:p>
            <a:pPr lvl="1"/>
            <a:r>
              <a:rPr lang="hr-HR" altLang="sr-Latn-RS" smtClean="0"/>
              <a:t>Druga razina</a:t>
            </a:r>
          </a:p>
          <a:p>
            <a:pPr lvl="2"/>
            <a:r>
              <a:rPr lang="hr-HR" altLang="sr-Latn-RS" smtClean="0"/>
              <a:t>Treća razina</a:t>
            </a:r>
          </a:p>
          <a:p>
            <a:pPr lvl="3"/>
            <a:r>
              <a:rPr lang="hr-HR" altLang="sr-Latn-RS" smtClean="0"/>
              <a:t>Četvrta razina</a:t>
            </a:r>
          </a:p>
          <a:p>
            <a:pPr lvl="4"/>
            <a:r>
              <a:rPr lang="hr-HR" altLang="sr-Latn-RS" smtClean="0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3B72054-AE22-4269-883E-704267DB0618}" type="datetimeFigureOut">
              <a:rPr lang="hr-HR"/>
              <a:pPr>
                <a:defRPr/>
              </a:pPr>
              <a:t>28.4.2019.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01AFE02D-B414-449B-862F-F9E55CC23216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altLang="sr-Latn-RS" smtClean="0"/>
              <a:t>Violina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hr-HR" dirty="0" smtClean="0"/>
              <a:t>gudački instrument 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altLang="sr-Latn-RS" smtClean="0"/>
              <a:t>Violina</a:t>
            </a:r>
          </a:p>
        </p:txBody>
      </p:sp>
      <p:sp>
        <p:nvSpPr>
          <p:cNvPr id="3075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altLang="sr-Latn-RS" smtClean="0"/>
              <a:t>Violina je gudački instrument sa četiri žice, i od svih gudačkih instrumenata proizvodi najviše tonove i najmanjih je dimenzija</a:t>
            </a:r>
          </a:p>
          <a:p>
            <a:r>
              <a:rPr lang="hr-HR" altLang="sr-Latn-RS" smtClean="0"/>
              <a:t>Riječ </a:t>
            </a:r>
            <a:r>
              <a:rPr lang="hr-HR" altLang="sr-Latn-RS" i="1" smtClean="0"/>
              <a:t>violina</a:t>
            </a:r>
            <a:r>
              <a:rPr lang="hr-HR" altLang="sr-Latn-RS" smtClean="0"/>
              <a:t> dolazi od latinske riječi </a:t>
            </a:r>
            <a:r>
              <a:rPr lang="hr-HR" altLang="sr-Latn-RS" i="1" smtClean="0"/>
              <a:t>vitula</a:t>
            </a:r>
            <a:r>
              <a:rPr lang="hr-HR" altLang="sr-Latn-RS" smtClean="0"/>
              <a:t> što označava žičano glazbalo</a:t>
            </a:r>
          </a:p>
          <a:p>
            <a:r>
              <a:rPr lang="hr-HR" altLang="sr-Latn-RS" smtClean="0"/>
              <a:t>Osoba koja svira violinu zove se violinist ili violinistica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slov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altLang="sr-Latn-RS" smtClean="0"/>
              <a:t>Povijest violine</a:t>
            </a:r>
          </a:p>
        </p:txBody>
      </p:sp>
      <p:sp>
        <p:nvSpPr>
          <p:cNvPr id="5" name="Podnaslov 4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hr-HR" dirty="0" smtClean="0"/>
              <a:t>Italija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altLang="sr-Latn-RS" smtClean="0"/>
              <a:t>Povijest </a:t>
            </a:r>
          </a:p>
        </p:txBody>
      </p:sp>
      <p:sp>
        <p:nvSpPr>
          <p:cNvPr id="512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altLang="sr-Latn-RS" smtClean="0"/>
              <a:t>Violina je nastala u sjevernoj Italiji u ranom 16. stoljeću</a:t>
            </a:r>
          </a:p>
          <a:p>
            <a:r>
              <a:rPr lang="hr-HR" altLang="sr-Latn-RS" smtClean="0"/>
              <a:t>Najstariju dokumentiranu violinu sa četiri žice nalik modernoj, izgradio je 1555. godine Andrea Amati</a:t>
            </a:r>
          </a:p>
          <a:p>
            <a:r>
              <a:rPr lang="hr-HR" altLang="sr-Latn-RS" smtClean="0"/>
              <a:t>Postala je omiljeno glazbalo među uličnim sviračima i plemstvom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slov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altLang="sr-Latn-RS" smtClean="0"/>
              <a:t>Graditelji violina</a:t>
            </a:r>
          </a:p>
        </p:txBody>
      </p:sp>
      <p:sp>
        <p:nvSpPr>
          <p:cNvPr id="6147" name="Rezervirano mjesto sadržaja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altLang="sr-Latn-RS" smtClean="0"/>
              <a:t>16. – 18. stoljeće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Naslov 1"/>
          <p:cNvSpPr>
            <a:spLocks noGrp="1"/>
          </p:cNvSpPr>
          <p:nvPr>
            <p:ph type="title"/>
          </p:nvPr>
        </p:nvSpPr>
        <p:spPr>
          <a:xfrm>
            <a:off x="323850" y="274638"/>
            <a:ext cx="8569325" cy="1143000"/>
          </a:xfrm>
        </p:spPr>
        <p:txBody>
          <a:bodyPr/>
          <a:lstStyle/>
          <a:p>
            <a:r>
              <a:rPr lang="hr-HR" altLang="sr-Latn-RS" smtClean="0"/>
              <a:t>Najpoznatiji graditelji violina - Italija</a:t>
            </a:r>
          </a:p>
        </p:txBody>
      </p:sp>
      <p:sp>
        <p:nvSpPr>
          <p:cNvPr id="7171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hr-HR" altLang="sr-Latn-RS" sz="2400" b="1" smtClean="0"/>
              <a:t>Amati</a:t>
            </a:r>
            <a:r>
              <a:rPr lang="hr-HR" altLang="sr-Latn-RS" sz="2400" smtClean="0"/>
              <a:t> </a:t>
            </a:r>
          </a:p>
          <a:p>
            <a:pPr lvl="1">
              <a:lnSpc>
                <a:spcPct val="90000"/>
              </a:lnSpc>
            </a:pPr>
            <a:r>
              <a:rPr lang="it-IT" altLang="sr-Latn-RS" sz="2000" smtClean="0"/>
              <a:t>Andrea, Antonio, Hieronymus</a:t>
            </a:r>
            <a:r>
              <a:rPr lang="hr-HR" altLang="sr-Latn-RS" sz="2000" smtClean="0"/>
              <a:t> I</a:t>
            </a:r>
            <a:r>
              <a:rPr lang="it-IT" altLang="sr-Latn-RS" sz="2000" smtClean="0"/>
              <a:t> </a:t>
            </a:r>
            <a:r>
              <a:rPr lang="hr-HR" altLang="sr-Latn-RS" sz="2000" smtClean="0"/>
              <a:t>, </a:t>
            </a:r>
            <a:r>
              <a:rPr lang="it-IT" altLang="sr-Latn-RS" sz="2000" smtClean="0"/>
              <a:t>Nicolo, Hieronymus II</a:t>
            </a:r>
            <a:endParaRPr lang="hr-HR" altLang="sr-Latn-RS" sz="2000" smtClean="0"/>
          </a:p>
          <a:p>
            <a:pPr>
              <a:lnSpc>
                <a:spcPct val="90000"/>
              </a:lnSpc>
            </a:pPr>
            <a:r>
              <a:rPr lang="hr-HR" altLang="sr-Latn-RS" sz="2400" b="1" smtClean="0"/>
              <a:t>Guarneri</a:t>
            </a:r>
            <a:endParaRPr lang="hr-HR" altLang="sr-Latn-RS" sz="2400" smtClean="0"/>
          </a:p>
          <a:p>
            <a:pPr lvl="1">
              <a:lnSpc>
                <a:spcPct val="90000"/>
              </a:lnSpc>
            </a:pPr>
            <a:r>
              <a:rPr lang="it-IT" altLang="sr-Latn-RS" sz="2000" smtClean="0"/>
              <a:t>Andrea, Pietro od Mantove, Giuseppe (Joseph filius Andreae), Pietro Mlečanin i Giuseppe (del Gesu)</a:t>
            </a:r>
            <a:endParaRPr lang="hr-HR" altLang="sr-Latn-RS" sz="2000" smtClean="0"/>
          </a:p>
          <a:p>
            <a:pPr>
              <a:lnSpc>
                <a:spcPct val="90000"/>
              </a:lnSpc>
            </a:pPr>
            <a:r>
              <a:rPr lang="hr-HR" altLang="sr-Latn-RS" sz="2400" b="1" smtClean="0"/>
              <a:t>Stradivari</a:t>
            </a:r>
            <a:r>
              <a:rPr lang="hr-HR" altLang="sr-Latn-RS" sz="2400" smtClean="0"/>
              <a:t> </a:t>
            </a:r>
          </a:p>
          <a:p>
            <a:pPr lvl="1">
              <a:lnSpc>
                <a:spcPct val="90000"/>
              </a:lnSpc>
            </a:pPr>
            <a:r>
              <a:rPr lang="hr-HR" altLang="sr-Latn-RS" sz="2000" smtClean="0"/>
              <a:t>iz Cremone</a:t>
            </a:r>
          </a:p>
          <a:p>
            <a:pPr>
              <a:lnSpc>
                <a:spcPct val="90000"/>
              </a:lnSpc>
            </a:pPr>
            <a:r>
              <a:rPr lang="hr-HR" altLang="sr-Latn-RS" sz="2400" b="1" smtClean="0"/>
              <a:t>Gagliano</a:t>
            </a:r>
            <a:r>
              <a:rPr lang="hr-HR" altLang="sr-Latn-RS" sz="2400" smtClean="0"/>
              <a:t> </a:t>
            </a:r>
          </a:p>
          <a:p>
            <a:pPr lvl="1">
              <a:lnSpc>
                <a:spcPct val="90000"/>
              </a:lnSpc>
            </a:pPr>
            <a:r>
              <a:rPr lang="it-IT" altLang="sr-Latn-RS" sz="2000" smtClean="0"/>
              <a:t>Alessandro, Nicolo I i Ferdinand</a:t>
            </a:r>
            <a:endParaRPr lang="hr-HR" altLang="sr-Latn-RS" sz="200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altLang="sr-Latn-RS" smtClean="0"/>
              <a:t>Poznati hrvatski graditelji violina</a:t>
            </a:r>
          </a:p>
        </p:txBody>
      </p:sp>
      <p:sp>
        <p:nvSpPr>
          <p:cNvPr id="8195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altLang="sr-Latn-RS" smtClean="0"/>
              <a:t>Ivan Hus</a:t>
            </a:r>
          </a:p>
          <a:p>
            <a:r>
              <a:rPr lang="hr-HR" altLang="sr-Latn-RS" smtClean="0"/>
              <a:t>Franjo Šnajder</a:t>
            </a:r>
          </a:p>
          <a:p>
            <a:r>
              <a:rPr lang="hr-HR" altLang="sr-Latn-RS" smtClean="0"/>
              <a:t>Rudolf Sloković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103</Words>
  <Application>Microsoft Office PowerPoint</Application>
  <PresentationFormat>Prikaz na zaslonu (4:3)</PresentationFormat>
  <Paragraphs>27</Paragraphs>
  <Slides>7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2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7</vt:i4>
      </vt:variant>
    </vt:vector>
  </HeadingPairs>
  <TitlesOfParts>
    <vt:vector size="10" baseType="lpstr">
      <vt:lpstr>Calibri</vt:lpstr>
      <vt:lpstr>Arial</vt:lpstr>
      <vt:lpstr>Office tema</vt:lpstr>
      <vt:lpstr>Violina</vt:lpstr>
      <vt:lpstr>Violina</vt:lpstr>
      <vt:lpstr>Povijest violine</vt:lpstr>
      <vt:lpstr>Povijest </vt:lpstr>
      <vt:lpstr>Graditelji violina</vt:lpstr>
      <vt:lpstr>Najpoznatiji graditelji violina - Italija</vt:lpstr>
      <vt:lpstr>Poznati hrvatski graditelji violina</vt:lpstr>
    </vt:vector>
  </TitlesOfParts>
  <Company>vlatka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Violina</dc:title>
  <dc:creator>vlatka</dc:creator>
  <cp:lastModifiedBy>Bakarići</cp:lastModifiedBy>
  <cp:revision>3</cp:revision>
  <dcterms:created xsi:type="dcterms:W3CDTF">2014-01-02T16:11:12Z</dcterms:created>
  <dcterms:modified xsi:type="dcterms:W3CDTF">2019-04-28T12:08:21Z</dcterms:modified>
</cp:coreProperties>
</file>