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hGimqhwsRhzvD8jlfehOjRsjK1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9"/>
          <p:cNvSpPr txBox="1"/>
          <p:nvPr>
            <p:ph type="ctrTitle"/>
          </p:nvPr>
        </p:nvSpPr>
        <p:spPr>
          <a:xfrm>
            <a:off x="811745" y="339837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6D33"/>
              </a:buClr>
              <a:buSzPts val="4400"/>
              <a:buFont typeface="Calibri"/>
              <a:buNone/>
              <a:defRPr b="1" i="0" sz="4400" u="none" cap="none" strike="noStrike">
                <a:solidFill>
                  <a:srgbClr val="006D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9"/>
          <p:cNvSpPr txBox="1"/>
          <p:nvPr>
            <p:ph idx="1" type="subTitle"/>
          </p:nvPr>
        </p:nvSpPr>
        <p:spPr>
          <a:xfrm>
            <a:off x="1726145" y="504461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00AFA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AF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poredba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o naslov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držaj s opisom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ka s opisom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okomiti teks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komiti naslov i teks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244501" y="235109"/>
            <a:ext cx="10972800" cy="922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76F38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6F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76F38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76F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076F38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6F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76F38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76F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076F38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76F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/>
          <p:nvPr>
            <p:ph idx="1" type="body"/>
          </p:nvPr>
        </p:nvSpPr>
        <p:spPr>
          <a:xfrm>
            <a:off x="609600" y="1086395"/>
            <a:ext cx="109902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076F3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76F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no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ni slajd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sadržaj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glavlje sekcije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sadržaja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D4B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D5B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811745" y="269398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6D33"/>
              </a:buClr>
              <a:buSzPts val="8800"/>
              <a:buFont typeface="Calibri"/>
              <a:buNone/>
            </a:pPr>
            <a:r>
              <a:rPr lang="hr-HR" sz="8800"/>
              <a:t>Kornjačina grafika</a:t>
            </a:r>
            <a:endParaRPr sz="7200"/>
          </a:p>
        </p:txBody>
      </p:sp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4034792" y="4164013"/>
            <a:ext cx="6400800" cy="1107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AFA1"/>
              </a:buClr>
              <a:buSzPts val="4000"/>
              <a:buNone/>
            </a:pPr>
            <a:r>
              <a:rPr b="1" lang="hr-HR" sz="4000"/>
              <a:t>Ponavljanje i vježbanje</a:t>
            </a:r>
            <a:endParaRPr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596" y="265601"/>
            <a:ext cx="2420703" cy="2428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5596" y="4313339"/>
            <a:ext cx="2420703" cy="2428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9195" y="1006861"/>
            <a:ext cx="1296048" cy="1300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4195" y="5054599"/>
            <a:ext cx="1296048" cy="130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312" y="209550"/>
            <a:ext cx="10307044" cy="60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0"/>
            <a:ext cx="7391400" cy="671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11"/>
          <p:cNvGrpSpPr/>
          <p:nvPr/>
        </p:nvGrpSpPr>
        <p:grpSpPr>
          <a:xfrm>
            <a:off x="6788263" y="1067689"/>
            <a:ext cx="4616337" cy="748412"/>
            <a:chOff x="7308963" y="966089"/>
            <a:chExt cx="4616337" cy="748412"/>
          </a:xfrm>
        </p:grpSpPr>
        <p:pic>
          <p:nvPicPr>
            <p:cNvPr id="197" name="Google Shape;197;p11"/>
            <p:cNvPicPr preferRelativeResize="0"/>
            <p:nvPr/>
          </p:nvPicPr>
          <p:blipFill rotWithShape="1">
            <a:blip r:embed="rId4">
              <a:alphaModFix/>
            </a:blip>
            <a:srcRect b="74584" l="0" r="38508" t="0"/>
            <a:stretch/>
          </p:blipFill>
          <p:spPr>
            <a:xfrm>
              <a:off x="7308963" y="966089"/>
              <a:ext cx="4603637" cy="7484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11"/>
            <p:cNvSpPr/>
            <p:nvPr/>
          </p:nvSpPr>
          <p:spPr>
            <a:xfrm>
              <a:off x="10972800" y="1206500"/>
              <a:ext cx="952500" cy="495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2"/>
          <p:cNvPicPr preferRelativeResize="0"/>
          <p:nvPr/>
        </p:nvPicPr>
        <p:blipFill rotWithShape="1">
          <a:blip r:embed="rId3">
            <a:alphaModFix/>
          </a:blip>
          <a:srcRect b="44140" l="0" r="0" t="0"/>
          <a:stretch/>
        </p:blipFill>
        <p:spPr>
          <a:xfrm>
            <a:off x="296862" y="177800"/>
            <a:ext cx="11171001" cy="490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hr-HR"/>
              <a:t>Rješenja radne bilježnice</a:t>
            </a:r>
            <a:endParaRPr/>
          </a:p>
        </p:txBody>
      </p:sp>
      <p:sp>
        <p:nvSpPr>
          <p:cNvPr id="209" name="Google Shape;209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/>
              <a:t>35. i 36. stranica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10" name="Google Shape;21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3800" y="3973515"/>
            <a:ext cx="1913539" cy="1913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737" y="200900"/>
            <a:ext cx="9313863" cy="6499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137" y="117474"/>
            <a:ext cx="10118058" cy="646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600" y="111243"/>
            <a:ext cx="7035800" cy="6611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499" y="124628"/>
            <a:ext cx="10910256" cy="6606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type="title"/>
          </p:nvPr>
        </p:nvSpPr>
        <p:spPr>
          <a:xfrm>
            <a:off x="244501" y="235109"/>
            <a:ext cx="10972800" cy="922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4000"/>
              <a:buFont typeface="Calibri"/>
              <a:buNone/>
            </a:pPr>
            <a:r>
              <a:rPr lang="hr-HR" sz="4000"/>
              <a:t>Ponovimo naredbe…(poveži pojmove)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1358900" y="1649691"/>
            <a:ext cx="2785752" cy="1287068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r-HR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setx(x)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1359315" y="3369694"/>
            <a:ext cx="2785752" cy="1287068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r-HR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setpos(x,y)</a:t>
            </a: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358900" y="5095582"/>
            <a:ext cx="2785752" cy="1279818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r-HR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sety(y)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5822176" y="1649691"/>
            <a:ext cx="5404103" cy="1287068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postavlja olovku na točku s koordinatom </a:t>
            </a:r>
            <a:r>
              <a:rPr b="1" i="0" lang="hr-H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="0" i="0" lang="hr-H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crta, a koordinata </a:t>
            </a:r>
            <a:r>
              <a:rPr b="1" i="0" lang="hr-H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i="0" lang="hr-H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trenutne točke se ne mijenja</a:t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5831155" y="3369694"/>
            <a:ext cx="5395124" cy="1287068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postavlja olovku na točku s koordinatom (</a:t>
            </a:r>
            <a:r>
              <a:rPr b="1" i="0" lang="hr-H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x,y</a:t>
            </a:r>
            <a:r>
              <a:rPr b="0" i="0" lang="hr-H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i crta od trenutne pozicije do te točke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5831155" y="5092639"/>
            <a:ext cx="5395124" cy="1287068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postavlja olovku na točku s koordinatom </a:t>
            </a:r>
            <a:r>
              <a:rPr b="1" i="0" lang="hr-H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i="0" lang="hr-H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crta, a koordinata y trenutne točke se ne mijenja</a:t>
            </a:r>
            <a:endParaRPr/>
          </a:p>
        </p:txBody>
      </p:sp>
      <p:cxnSp>
        <p:nvCxnSpPr>
          <p:cNvPr id="111" name="Google Shape;111;p2"/>
          <p:cNvCxnSpPr>
            <a:stCxn id="105" idx="3"/>
          </p:cNvCxnSpPr>
          <p:nvPr/>
        </p:nvCxnSpPr>
        <p:spPr>
          <a:xfrm>
            <a:off x="4144652" y="2293225"/>
            <a:ext cx="1583700" cy="3306300"/>
          </a:xfrm>
          <a:prstGeom prst="straightConnector1">
            <a:avLst/>
          </a:prstGeom>
          <a:noFill/>
          <a:ln cap="flat" cmpd="sng" w="5715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12" name="Google Shape;112;p2"/>
          <p:cNvCxnSpPr/>
          <p:nvPr/>
        </p:nvCxnSpPr>
        <p:spPr>
          <a:xfrm>
            <a:off x="4144652" y="3946426"/>
            <a:ext cx="1583704" cy="0"/>
          </a:xfrm>
          <a:prstGeom prst="straightConnector1">
            <a:avLst/>
          </a:prstGeom>
          <a:noFill/>
          <a:ln cap="flat" cmpd="sng" w="5715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13" name="Google Shape;113;p2"/>
          <p:cNvCxnSpPr/>
          <p:nvPr/>
        </p:nvCxnSpPr>
        <p:spPr>
          <a:xfrm flipH="1" rot="10800000">
            <a:off x="4165862" y="2293225"/>
            <a:ext cx="1562494" cy="3306403"/>
          </a:xfrm>
          <a:prstGeom prst="straightConnector1">
            <a:avLst/>
          </a:prstGeom>
          <a:noFill/>
          <a:ln cap="flat" cmpd="sng" w="5715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type="title"/>
          </p:nvPr>
        </p:nvSpPr>
        <p:spPr>
          <a:xfrm>
            <a:off x="244501" y="235109"/>
            <a:ext cx="10972800" cy="922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4000"/>
              <a:buFont typeface="Calibri"/>
              <a:buNone/>
            </a:pPr>
            <a:r>
              <a:rPr lang="hr-HR" sz="4000"/>
              <a:t>Nacrtajmo pravokutni trokut…</a:t>
            </a:r>
            <a:endParaRPr/>
          </a:p>
        </p:txBody>
      </p:sp>
      <p:sp>
        <p:nvSpPr>
          <p:cNvPr id="119" name="Google Shape;119;p3"/>
          <p:cNvSpPr txBox="1"/>
          <p:nvPr>
            <p:ph idx="1" type="body"/>
          </p:nvPr>
        </p:nvSpPr>
        <p:spPr>
          <a:xfrm>
            <a:off x="457200" y="1193121"/>
            <a:ext cx="11455400" cy="4853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6F38"/>
              </a:buClr>
              <a:buSzPts val="4000"/>
              <a:buNone/>
            </a:pPr>
            <a:r>
              <a:rPr lang="hr-HR" sz="4000"/>
              <a:t>Naredbe s desne strane smjesti na mjesta u programu tako da program crta pravokutni trokut s katetama 50,100. Pravi kut je u ishodištu grafičkog prozora.</a:t>
            </a:r>
            <a:endParaRPr/>
          </a:p>
        </p:txBody>
      </p:sp>
      <p:grpSp>
        <p:nvGrpSpPr>
          <p:cNvPr id="120" name="Google Shape;120;p3"/>
          <p:cNvGrpSpPr/>
          <p:nvPr/>
        </p:nvGrpSpPr>
        <p:grpSpPr>
          <a:xfrm>
            <a:off x="1168400" y="3515560"/>
            <a:ext cx="5798941" cy="2745539"/>
            <a:chOff x="537965" y="3515561"/>
            <a:chExt cx="4905375" cy="2000250"/>
          </a:xfrm>
        </p:grpSpPr>
        <p:pic>
          <p:nvPicPr>
            <p:cNvPr id="121" name="Google Shape;12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7965" y="3515561"/>
              <a:ext cx="4905375" cy="2000250"/>
            </a:xfrm>
            <a:prstGeom prst="rect">
              <a:avLst/>
            </a:prstGeom>
            <a:solidFill>
              <a:schemeClr val="accent3"/>
            </a:solidFill>
            <a:ln cap="flat" cmpd="sng" w="25400">
              <a:solidFill>
                <a:srgbClr val="71884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22" name="Google Shape;122;p3"/>
            <p:cNvSpPr/>
            <p:nvPr/>
          </p:nvSpPr>
          <p:spPr>
            <a:xfrm>
              <a:off x="1866507" y="3619893"/>
              <a:ext cx="1498862" cy="301658"/>
            </a:xfrm>
            <a:prstGeom prst="rect">
              <a:avLst/>
            </a:prstGeom>
            <a:solidFill>
              <a:schemeClr val="accent3"/>
            </a:solidFill>
            <a:ln cap="flat" cmpd="sng" w="25400">
              <a:solidFill>
                <a:srgbClr val="7188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04886" y="4392891"/>
              <a:ext cx="1498862" cy="421630"/>
            </a:xfrm>
            <a:prstGeom prst="rect">
              <a:avLst/>
            </a:prstGeom>
            <a:solidFill>
              <a:schemeClr val="accent3"/>
            </a:solidFill>
            <a:ln cap="flat" cmpd="sng" w="25400">
              <a:solidFill>
                <a:srgbClr val="7188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3"/>
          <p:cNvSpPr/>
          <p:nvPr/>
        </p:nvSpPr>
        <p:spPr>
          <a:xfrm>
            <a:off x="8328525" y="5042442"/>
            <a:ext cx="1838755" cy="55423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turtle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8328525" y="3749341"/>
            <a:ext cx="1771896" cy="6469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setpos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>
            <p:ph type="title"/>
          </p:nvPr>
        </p:nvSpPr>
        <p:spPr>
          <a:xfrm>
            <a:off x="244501" y="235109"/>
            <a:ext cx="10972800" cy="922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4000"/>
              <a:buFont typeface="Calibri"/>
              <a:buNone/>
            </a:pPr>
            <a:r>
              <a:rPr lang="hr-HR" sz="4000"/>
              <a:t>Izazov…</a:t>
            </a:r>
            <a:endParaRPr/>
          </a:p>
        </p:txBody>
      </p:sp>
      <p:sp>
        <p:nvSpPr>
          <p:cNvPr id="131" name="Google Shape;131;p4"/>
          <p:cNvSpPr txBox="1"/>
          <p:nvPr>
            <p:ph idx="1" type="body"/>
          </p:nvPr>
        </p:nvSpPr>
        <p:spPr>
          <a:xfrm>
            <a:off x="244501" y="749092"/>
            <a:ext cx="1143333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6F38"/>
              </a:buClr>
              <a:buSzPts val="4000"/>
              <a:buNone/>
            </a:pPr>
            <a:r>
              <a:rPr lang="hr-HR" sz="4000"/>
              <a:t>Samostalno napiši program koji crta trokut s katetama duljine 60,70. Vrh pravog kuta je u ishodištu grafičkog prozora.</a:t>
            </a:r>
            <a:endParaRPr/>
          </a:p>
        </p:txBody>
      </p:sp>
      <p:grpSp>
        <p:nvGrpSpPr>
          <p:cNvPr id="132" name="Google Shape;132;p4"/>
          <p:cNvGrpSpPr/>
          <p:nvPr/>
        </p:nvGrpSpPr>
        <p:grpSpPr>
          <a:xfrm>
            <a:off x="2733018" y="2413000"/>
            <a:ext cx="6461782" cy="4445000"/>
            <a:chOff x="1949925" y="3085593"/>
            <a:chExt cx="4362439" cy="3268073"/>
          </a:xfrm>
        </p:grpSpPr>
        <p:grpSp>
          <p:nvGrpSpPr>
            <p:cNvPr id="133" name="Google Shape;133;p4"/>
            <p:cNvGrpSpPr/>
            <p:nvPr/>
          </p:nvGrpSpPr>
          <p:grpSpPr>
            <a:xfrm>
              <a:off x="1981201" y="3085593"/>
              <a:ext cx="4331163" cy="3268073"/>
              <a:chOff x="457200" y="3085592"/>
              <a:chExt cx="4331163" cy="3268073"/>
            </a:xfrm>
          </p:grpSpPr>
          <p:sp>
            <p:nvSpPr>
              <p:cNvPr id="134" name="Google Shape;134;p4"/>
              <p:cNvSpPr/>
              <p:nvPr/>
            </p:nvSpPr>
            <p:spPr>
              <a:xfrm>
                <a:off x="1366887" y="4015819"/>
                <a:ext cx="1809947" cy="1498861"/>
              </a:xfrm>
              <a:prstGeom prst="rtTriangle">
                <a:avLst/>
              </a:prstGeom>
              <a:noFill/>
              <a:ln cap="flat" cmpd="sng" w="57150">
                <a:solidFill>
                  <a:srgbClr val="076F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35" name="Google Shape;135;p4"/>
              <p:cNvCxnSpPr>
                <a:stCxn id="134" idx="0"/>
              </p:cNvCxnSpPr>
              <p:nvPr/>
            </p:nvCxnSpPr>
            <p:spPr>
              <a:xfrm rot="10800000">
                <a:off x="1366887" y="3176719"/>
                <a:ext cx="0" cy="839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76F38"/>
                </a:solidFill>
                <a:prstDash val="dash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36" name="Google Shape;136;p4"/>
              <p:cNvCxnSpPr/>
              <p:nvPr/>
            </p:nvCxnSpPr>
            <p:spPr>
              <a:xfrm rot="10800000">
                <a:off x="1366887" y="5514680"/>
                <a:ext cx="0" cy="838985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76F38"/>
                </a:solidFill>
                <a:prstDash val="dash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37" name="Google Shape;137;p4"/>
              <p:cNvCxnSpPr/>
              <p:nvPr/>
            </p:nvCxnSpPr>
            <p:spPr>
              <a:xfrm flipH="1" rot="10800000">
                <a:off x="457200" y="5514680"/>
                <a:ext cx="875121" cy="1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76F38"/>
                </a:solidFill>
                <a:prstDash val="dash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38" name="Google Shape;138;p4"/>
              <p:cNvCxnSpPr/>
              <p:nvPr/>
            </p:nvCxnSpPr>
            <p:spPr>
              <a:xfrm flipH="1" rot="10800000">
                <a:off x="3163480" y="5514679"/>
                <a:ext cx="875121" cy="1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76F38"/>
                </a:solidFill>
                <a:prstDash val="dash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39" name="Google Shape;139;p4"/>
              <p:cNvSpPr txBox="1"/>
              <p:nvPr/>
            </p:nvSpPr>
            <p:spPr>
              <a:xfrm>
                <a:off x="1536580" y="3085592"/>
                <a:ext cx="490187" cy="4751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hr-HR" sz="3600" u="none" cap="none" strike="noStrike">
                    <a:solidFill>
                      <a:srgbClr val="076F3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</a:t>
                </a:r>
                <a:endParaRPr/>
              </a:p>
            </p:txBody>
          </p:sp>
          <p:sp>
            <p:nvSpPr>
              <p:cNvPr id="140" name="Google Shape;140;p4"/>
              <p:cNvSpPr txBox="1"/>
              <p:nvPr/>
            </p:nvSpPr>
            <p:spPr>
              <a:xfrm>
                <a:off x="4298176" y="5283846"/>
                <a:ext cx="490187" cy="4751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hr-HR" sz="3600" u="none" cap="none" strike="noStrike">
                    <a:solidFill>
                      <a:srgbClr val="076F3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</p:grpSp>
        <p:sp>
          <p:nvSpPr>
            <p:cNvPr id="141" name="Google Shape;141;p4"/>
            <p:cNvSpPr txBox="1"/>
            <p:nvPr/>
          </p:nvSpPr>
          <p:spPr>
            <a:xfrm>
              <a:off x="2128222" y="5545456"/>
              <a:ext cx="953232" cy="475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hr-HR" sz="36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(0,0)</a:t>
              </a:r>
              <a:endParaRPr/>
            </a:p>
          </p:txBody>
        </p:sp>
        <p:sp>
          <p:nvSpPr>
            <p:cNvPr id="142" name="Google Shape;142;p4"/>
            <p:cNvSpPr txBox="1"/>
            <p:nvPr/>
          </p:nvSpPr>
          <p:spPr>
            <a:xfrm>
              <a:off x="1949925" y="3820719"/>
              <a:ext cx="953232" cy="475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hr-HR" sz="36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(0,60)</a:t>
              </a: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4353126" y="5559724"/>
              <a:ext cx="953232" cy="475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hr-HR" sz="36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(70,0)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/>
          <p:nvPr>
            <p:ph type="title"/>
          </p:nvPr>
        </p:nvSpPr>
        <p:spPr>
          <a:xfrm>
            <a:off x="244501" y="235109"/>
            <a:ext cx="10972800" cy="922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4000"/>
              <a:buFont typeface="Calibri"/>
              <a:buNone/>
            </a:pPr>
            <a:r>
              <a:rPr lang="hr-HR" sz="4000"/>
              <a:t>Izazov…</a:t>
            </a:r>
            <a:endParaRPr/>
          </a:p>
        </p:txBody>
      </p:sp>
      <p:sp>
        <p:nvSpPr>
          <p:cNvPr id="149" name="Google Shape;149;p5"/>
          <p:cNvSpPr txBox="1"/>
          <p:nvPr>
            <p:ph idx="1" type="body"/>
          </p:nvPr>
        </p:nvSpPr>
        <p:spPr>
          <a:xfrm>
            <a:off x="653417" y="1304756"/>
            <a:ext cx="10769599" cy="4702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6F38"/>
              </a:buClr>
              <a:buSzPts val="4000"/>
              <a:buNone/>
            </a:pPr>
            <a:r>
              <a:rPr lang="hr-HR" sz="4000"/>
              <a:t>Napišite program koji će nacrtati slijedeći crtež: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076F38"/>
              </a:buClr>
              <a:buSzPts val="4000"/>
              <a:buNone/>
            </a:pPr>
            <a:r>
              <a:t/>
            </a:r>
            <a:endParaRPr sz="4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076F38"/>
              </a:buClr>
              <a:buSzPts val="4000"/>
              <a:buNone/>
            </a:pPr>
            <a:r>
              <a:t/>
            </a:r>
            <a:endParaRPr sz="4000"/>
          </a:p>
        </p:txBody>
      </p:sp>
      <p:sp>
        <p:nvSpPr>
          <p:cNvPr id="150" name="Google Shape;150;p5"/>
          <p:cNvSpPr/>
          <p:nvPr/>
        </p:nvSpPr>
        <p:spPr>
          <a:xfrm>
            <a:off x="2542096" y="3261675"/>
            <a:ext cx="3101418" cy="193249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rgbClr val="076F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Google Shape;151;p5"/>
          <p:cNvCxnSpPr/>
          <p:nvPr/>
        </p:nvCxnSpPr>
        <p:spPr>
          <a:xfrm>
            <a:off x="4097518" y="2158738"/>
            <a:ext cx="0" cy="4128940"/>
          </a:xfrm>
          <a:prstGeom prst="straightConnector1">
            <a:avLst/>
          </a:prstGeom>
          <a:noFill/>
          <a:ln cap="flat" cmpd="sng" w="25400">
            <a:solidFill>
              <a:srgbClr val="076F3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52" name="Google Shape;152;p5"/>
          <p:cNvCxnSpPr/>
          <p:nvPr/>
        </p:nvCxnSpPr>
        <p:spPr>
          <a:xfrm>
            <a:off x="2136743" y="4232635"/>
            <a:ext cx="4374037" cy="0"/>
          </a:xfrm>
          <a:prstGeom prst="straightConnector1">
            <a:avLst/>
          </a:prstGeom>
          <a:noFill/>
          <a:ln cap="flat" cmpd="sng" w="25400">
            <a:solidFill>
              <a:srgbClr val="076F3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53" name="Google Shape;153;p5"/>
          <p:cNvSpPr txBox="1"/>
          <p:nvPr/>
        </p:nvSpPr>
        <p:spPr>
          <a:xfrm>
            <a:off x="5647564" y="4223208"/>
            <a:ext cx="15513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r-HR" sz="3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(120,0)</a:t>
            </a:r>
            <a:endParaRPr/>
          </a:p>
        </p:txBody>
      </p:sp>
      <p:sp>
        <p:nvSpPr>
          <p:cNvPr id="154" name="Google Shape;154;p5"/>
          <p:cNvSpPr txBox="1"/>
          <p:nvPr/>
        </p:nvSpPr>
        <p:spPr>
          <a:xfrm>
            <a:off x="4486846" y="5229793"/>
            <a:ext cx="263204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r-HR" sz="3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(60,-60)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4486846" y="2624770"/>
            <a:ext cx="15513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r-HR" sz="3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(60,60)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1668869" y="4782316"/>
            <a:ext cx="18562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r-HR" sz="3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(-60,-20)</a:t>
            </a:r>
            <a:endParaRPr/>
          </a:p>
        </p:txBody>
      </p:sp>
      <p:sp>
        <p:nvSpPr>
          <p:cNvPr id="157" name="Google Shape;157;p5"/>
          <p:cNvSpPr txBox="1"/>
          <p:nvPr/>
        </p:nvSpPr>
        <p:spPr>
          <a:xfrm>
            <a:off x="1668869" y="2981469"/>
            <a:ext cx="187363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r-HR" sz="3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(-60,20)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/>
          <p:nvPr>
            <p:ph type="title"/>
          </p:nvPr>
        </p:nvSpPr>
        <p:spPr>
          <a:xfrm>
            <a:off x="244501" y="235109"/>
            <a:ext cx="10972800" cy="922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3600"/>
              <a:buFont typeface="Calibri"/>
              <a:buNone/>
            </a:pPr>
            <a:r>
              <a:rPr lang="hr-HR"/>
              <a:t>Programsko rješenje</a:t>
            </a:r>
            <a:endParaRPr/>
          </a:p>
        </p:txBody>
      </p:sp>
      <p:sp>
        <p:nvSpPr>
          <p:cNvPr id="163" name="Google Shape;163;p6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rgbClr val="076F3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000" y="2311401"/>
            <a:ext cx="10974753" cy="3479800"/>
          </a:xfrm>
          <a:prstGeom prst="rect">
            <a:avLst/>
          </a:prstGeom>
          <a:noFill/>
          <a:ln cap="flat" cmpd="sng" w="57150">
            <a:solidFill>
              <a:srgbClr val="076F3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49" y="165101"/>
            <a:ext cx="10898503" cy="65643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/>
          <p:nvPr/>
        </p:nvSpPr>
        <p:spPr>
          <a:xfrm>
            <a:off x="3175000" y="1003300"/>
            <a:ext cx="2286000" cy="2324100"/>
          </a:xfrm>
          <a:prstGeom prst="ellipse">
            <a:avLst/>
          </a:prstGeom>
          <a:noFill/>
          <a:ln cap="flat" cmpd="sng" w="57150">
            <a:solidFill>
              <a:srgbClr val="5C83F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5562600" y="1003300"/>
            <a:ext cx="2286000" cy="2324100"/>
          </a:xfrm>
          <a:prstGeom prst="ellipse">
            <a:avLst/>
          </a:prstGeom>
          <a:noFill/>
          <a:ln cap="flat" cmpd="sng" w="57150">
            <a:solidFill>
              <a:srgbClr val="5C83F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9690100" y="863600"/>
            <a:ext cx="2286000" cy="2324100"/>
          </a:xfrm>
          <a:prstGeom prst="ellipse">
            <a:avLst/>
          </a:prstGeom>
          <a:noFill/>
          <a:ln cap="flat" cmpd="sng" w="57150">
            <a:solidFill>
              <a:srgbClr val="5C83F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/>
          <p:nvPr>
            <p:ph type="title"/>
          </p:nvPr>
        </p:nvSpPr>
        <p:spPr>
          <a:xfrm>
            <a:off x="244501" y="235109"/>
            <a:ext cx="10972800" cy="922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3600"/>
              <a:buFont typeface="Calibri"/>
              <a:buNone/>
            </a:pPr>
            <a:r>
              <a:rPr lang="hr-HR"/>
              <a:t>Ponovimo…</a:t>
            </a:r>
            <a:endParaRPr/>
          </a:p>
        </p:txBody>
      </p:sp>
      <p:pic>
        <p:nvPicPr>
          <p:cNvPr descr="Slika na kojoj se prikazuje isječak crteža&#10;&#10;Opis je generiran uz vrlo visoku pouzdanost" id="178" name="Google Shape;178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4007" y="1960046"/>
            <a:ext cx="7274817" cy="3875147"/>
          </a:xfrm>
          <a:prstGeom prst="rect">
            <a:avLst/>
          </a:prstGeom>
          <a:noFill/>
          <a:ln cap="flat" cmpd="sng" w="57150">
            <a:solidFill>
              <a:srgbClr val="076F38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179" name="Google Shape;179;p8"/>
          <p:cNvSpPr txBox="1"/>
          <p:nvPr/>
        </p:nvSpPr>
        <p:spPr>
          <a:xfrm>
            <a:off x="5793897" y="4194928"/>
            <a:ext cx="1979629" cy="120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hr-H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RADNA BILJEŽNICA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hr-H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35./36. str</a:t>
            </a:r>
            <a:endParaRPr/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5559" y="4481516"/>
            <a:ext cx="1030480" cy="103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9862" y="0"/>
            <a:ext cx="7534275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2020-01-25T15:23:27Z</dcterms:created>
  <dc:creator>Bakarići</dc:creator>
</cp:coreProperties>
</file>